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71" r:id="rId5"/>
    <p:sldId id="269" r:id="rId6"/>
    <p:sldId id="265" r:id="rId7"/>
    <p:sldId id="275" r:id="rId8"/>
    <p:sldId id="266" r:id="rId9"/>
    <p:sldId id="279" r:id="rId10"/>
    <p:sldId id="282" r:id="rId11"/>
    <p:sldId id="276" r:id="rId12"/>
    <p:sldId id="278" r:id="rId13"/>
    <p:sldId id="277" r:id="rId14"/>
    <p:sldId id="280" r:id="rId15"/>
    <p:sldId id="281" r:id="rId1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070E389A-80F8-4E02-978E-42CC96739740}">
          <p14:sldIdLst>
            <p14:sldId id="271"/>
          </p14:sldIdLst>
        </p14:section>
        <p14:section name="BRETTEVEILEDNING" id="{1498DE88-377D-4000-A604-3A2899ADCCF8}">
          <p14:sldIdLst>
            <p14:sldId id="269"/>
          </p14:sldIdLst>
        </p14:section>
        <p14:section name="EKSEMPLER" id="{0E14DC82-A291-41F4-9593-058AD835462C}">
          <p14:sldIdLst>
            <p14:sldId id="265"/>
            <p14:sldId id="275"/>
            <p14:sldId id="266"/>
            <p14:sldId id="279"/>
          </p14:sldIdLst>
        </p14:section>
        <p14:section name="MALER" id="{7C3B62A1-2CFC-4F06-B672-0A9A680A06CA}">
          <p14:sldIdLst>
            <p14:sldId id="282"/>
            <p14:sldId id="276"/>
            <p14:sldId id="278"/>
            <p14:sldId id="277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BFAE"/>
    <a:srgbClr val="FFB3DE"/>
    <a:srgbClr val="A58EB1"/>
    <a:srgbClr val="F29B63"/>
    <a:srgbClr val="FDE6B9"/>
    <a:srgbClr val="F8CEC1"/>
    <a:srgbClr val="B3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370B4-E14D-4FCF-8923-FB32F64F1F1C}" v="1" dt="2022-08-16T09:29:15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884" autoAdjust="0"/>
  </p:normalViewPr>
  <p:slideViewPr>
    <p:cSldViewPr snapToGrid="0">
      <p:cViewPr>
        <p:scale>
          <a:sx n="70" d="100"/>
          <a:sy n="70" d="100"/>
        </p:scale>
        <p:origin x="16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875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997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73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627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257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534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586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250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588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792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nb-NO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985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D069F-0285-4783-82BE-11AED330DD41}" type="datetimeFigureOut">
              <a:rPr lang="nb-NO" smtClean="0"/>
              <a:t>16.08.2022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91884-E687-4D99-84DC-5567CF3298C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633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ktivitetskassen.no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rihåndsform 55"/>
          <p:cNvSpPr>
            <a:spLocks/>
          </p:cNvSpPr>
          <p:nvPr/>
        </p:nvSpPr>
        <p:spPr bwMode="auto">
          <a:xfrm>
            <a:off x="179837" y="3306870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5573377" y="3306870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58" name="Frihåndsform 57"/>
          <p:cNvSpPr>
            <a:spLocks/>
          </p:cNvSpPr>
          <p:nvPr/>
        </p:nvSpPr>
        <p:spPr bwMode="auto">
          <a:xfrm>
            <a:off x="179837" y="8707394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60" name="Freeform 8"/>
          <p:cNvSpPr>
            <a:spLocks/>
          </p:cNvSpPr>
          <p:nvPr/>
        </p:nvSpPr>
        <p:spPr bwMode="auto">
          <a:xfrm>
            <a:off x="1977125" y="3306870"/>
            <a:ext cx="1798966" cy="1800735"/>
          </a:xfrm>
          <a:custGeom>
            <a:avLst/>
            <a:gdLst>
              <a:gd name="T0" fmla="*/ 0 w 1073"/>
              <a:gd name="T1" fmla="*/ 1073 h 1073"/>
              <a:gd name="T2" fmla="*/ 0 w 1073"/>
              <a:gd name="T3" fmla="*/ 0 h 1073"/>
              <a:gd name="T4" fmla="*/ 1073 w 1073"/>
              <a:gd name="T5" fmla="*/ 0 h 1073"/>
              <a:gd name="T6" fmla="*/ 0 w 1073"/>
              <a:gd name="T7" fmla="*/ 1073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3">
                <a:moveTo>
                  <a:pt x="0" y="1073"/>
                </a:moveTo>
                <a:lnTo>
                  <a:pt x="0" y="0"/>
                </a:lnTo>
                <a:lnTo>
                  <a:pt x="1073" y="0"/>
                </a:lnTo>
                <a:lnTo>
                  <a:pt x="0" y="1073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61" name="Frihåndsform 60"/>
          <p:cNvSpPr>
            <a:spLocks/>
          </p:cNvSpPr>
          <p:nvPr/>
        </p:nvSpPr>
        <p:spPr bwMode="auto">
          <a:xfrm>
            <a:off x="3776089" y="3306870"/>
            <a:ext cx="1797288" cy="3599791"/>
          </a:xfrm>
          <a:custGeom>
            <a:avLst/>
            <a:gdLst>
              <a:gd name="connsiteX0" fmla="*/ 0 w 1701800"/>
              <a:gd name="connsiteY0" fmla="*/ 0 h 3405188"/>
              <a:gd name="connsiteX1" fmla="*/ 1701800 w 1701800"/>
              <a:gd name="connsiteY1" fmla="*/ 1703388 h 3405188"/>
              <a:gd name="connsiteX2" fmla="*/ 0 w 1701800"/>
              <a:gd name="connsiteY2" fmla="*/ 3405188 h 3405188"/>
              <a:gd name="connsiteX3" fmla="*/ 0 w 1701800"/>
              <a:gd name="connsiteY3" fmla="*/ 1703388 h 340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800" h="3405188">
                <a:moveTo>
                  <a:pt x="0" y="0"/>
                </a:moveTo>
                <a:lnTo>
                  <a:pt x="1701800" y="1703388"/>
                </a:lnTo>
                <a:lnTo>
                  <a:pt x="0" y="3405188"/>
                </a:lnTo>
                <a:lnTo>
                  <a:pt x="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62" name="Freeform 10"/>
          <p:cNvSpPr>
            <a:spLocks/>
          </p:cNvSpPr>
          <p:nvPr/>
        </p:nvSpPr>
        <p:spPr bwMode="auto">
          <a:xfrm>
            <a:off x="3776089" y="3306870"/>
            <a:ext cx="1797288" cy="1800735"/>
          </a:xfrm>
          <a:custGeom>
            <a:avLst/>
            <a:gdLst>
              <a:gd name="T0" fmla="*/ 0 w 1072"/>
              <a:gd name="T1" fmla="*/ 0 h 1073"/>
              <a:gd name="T2" fmla="*/ 1072 w 1072"/>
              <a:gd name="T3" fmla="*/ 0 h 1073"/>
              <a:gd name="T4" fmla="*/ 1072 w 1072"/>
              <a:gd name="T5" fmla="*/ 1073 h 1073"/>
              <a:gd name="T6" fmla="*/ 0 w 1072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3">
                <a:moveTo>
                  <a:pt x="0" y="0"/>
                </a:moveTo>
                <a:lnTo>
                  <a:pt x="1072" y="0"/>
                </a:lnTo>
                <a:lnTo>
                  <a:pt x="1072" y="107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63" name="Frihåndsform 62"/>
          <p:cNvSpPr>
            <a:spLocks/>
          </p:cNvSpPr>
          <p:nvPr/>
        </p:nvSpPr>
        <p:spPr bwMode="auto">
          <a:xfrm>
            <a:off x="179837" y="5107605"/>
            <a:ext cx="3596254" cy="1799056"/>
          </a:xfrm>
          <a:custGeom>
            <a:avLst/>
            <a:gdLst>
              <a:gd name="connsiteX0" fmla="*/ 1701800 w 3405188"/>
              <a:gd name="connsiteY0" fmla="*/ 0 h 1701800"/>
              <a:gd name="connsiteX1" fmla="*/ 3405188 w 3405188"/>
              <a:gd name="connsiteY1" fmla="*/ 1701800 h 1701800"/>
              <a:gd name="connsiteX2" fmla="*/ 1701800 w 3405188"/>
              <a:gd name="connsiteY2" fmla="*/ 1701800 h 1701800"/>
              <a:gd name="connsiteX3" fmla="*/ 0 w 3405188"/>
              <a:gd name="connsiteY3" fmla="*/ 170180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1800">
                <a:moveTo>
                  <a:pt x="1701800" y="0"/>
                </a:moveTo>
                <a:lnTo>
                  <a:pt x="3405188" y="1701800"/>
                </a:lnTo>
                <a:lnTo>
                  <a:pt x="1701800" y="1701800"/>
                </a:lnTo>
                <a:lnTo>
                  <a:pt x="0" y="17018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64" name="Freeform 14"/>
          <p:cNvSpPr>
            <a:spLocks/>
          </p:cNvSpPr>
          <p:nvPr/>
        </p:nvSpPr>
        <p:spPr bwMode="auto">
          <a:xfrm>
            <a:off x="179837" y="5107605"/>
            <a:ext cx="1797288" cy="1799056"/>
          </a:xfrm>
          <a:custGeom>
            <a:avLst/>
            <a:gdLst>
              <a:gd name="T0" fmla="*/ 0 w 1072"/>
              <a:gd name="T1" fmla="*/ 1072 h 1072"/>
              <a:gd name="T2" fmla="*/ 0 w 1072"/>
              <a:gd name="T3" fmla="*/ 0 h 1072"/>
              <a:gd name="T4" fmla="*/ 1072 w 1072"/>
              <a:gd name="T5" fmla="*/ 0 h 1072"/>
              <a:gd name="T6" fmla="*/ 0 w 1072"/>
              <a:gd name="T7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2">
                <a:moveTo>
                  <a:pt x="0" y="1072"/>
                </a:moveTo>
                <a:lnTo>
                  <a:pt x="0" y="0"/>
                </a:lnTo>
                <a:lnTo>
                  <a:pt x="1072" y="0"/>
                </a:lnTo>
                <a:lnTo>
                  <a:pt x="0" y="1072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65" name="Frihåndsform 64"/>
          <p:cNvSpPr>
            <a:spLocks/>
          </p:cNvSpPr>
          <p:nvPr/>
        </p:nvSpPr>
        <p:spPr bwMode="auto">
          <a:xfrm>
            <a:off x="1977125" y="3306870"/>
            <a:ext cx="1798966" cy="3599791"/>
          </a:xfrm>
          <a:custGeom>
            <a:avLst/>
            <a:gdLst>
              <a:gd name="connsiteX0" fmla="*/ 1703388 w 1703388"/>
              <a:gd name="connsiteY0" fmla="*/ 0 h 3405188"/>
              <a:gd name="connsiteX1" fmla="*/ 1703388 w 1703388"/>
              <a:gd name="connsiteY1" fmla="*/ 1703388 h 3405188"/>
              <a:gd name="connsiteX2" fmla="*/ 1703388 w 1703388"/>
              <a:gd name="connsiteY2" fmla="*/ 3405188 h 3405188"/>
              <a:gd name="connsiteX3" fmla="*/ 0 w 1703388"/>
              <a:gd name="connsiteY3" fmla="*/ 1703388 h 340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3388" h="3405188">
                <a:moveTo>
                  <a:pt x="1703388" y="0"/>
                </a:moveTo>
                <a:lnTo>
                  <a:pt x="1703388" y="1703388"/>
                </a:lnTo>
                <a:lnTo>
                  <a:pt x="1703388" y="3405188"/>
                </a:lnTo>
                <a:lnTo>
                  <a:pt x="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66" name="Frihåndsform 65"/>
          <p:cNvSpPr>
            <a:spLocks/>
          </p:cNvSpPr>
          <p:nvPr/>
        </p:nvSpPr>
        <p:spPr bwMode="auto">
          <a:xfrm>
            <a:off x="3776089" y="5107605"/>
            <a:ext cx="3596254" cy="1799056"/>
          </a:xfrm>
          <a:custGeom>
            <a:avLst/>
            <a:gdLst>
              <a:gd name="connsiteX0" fmla="*/ 1701800 w 3405188"/>
              <a:gd name="connsiteY0" fmla="*/ 0 h 1701800"/>
              <a:gd name="connsiteX1" fmla="*/ 3405188 w 3405188"/>
              <a:gd name="connsiteY1" fmla="*/ 1701800 h 1701800"/>
              <a:gd name="connsiteX2" fmla="*/ 1701800 w 3405188"/>
              <a:gd name="connsiteY2" fmla="*/ 1701800 h 1701800"/>
              <a:gd name="connsiteX3" fmla="*/ 0 w 3405188"/>
              <a:gd name="connsiteY3" fmla="*/ 170180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1800">
                <a:moveTo>
                  <a:pt x="1701800" y="0"/>
                </a:moveTo>
                <a:lnTo>
                  <a:pt x="3405188" y="1701800"/>
                </a:lnTo>
                <a:lnTo>
                  <a:pt x="1701800" y="1701800"/>
                </a:lnTo>
                <a:lnTo>
                  <a:pt x="0" y="17018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67" name="Freeform 19"/>
          <p:cNvSpPr>
            <a:spLocks/>
          </p:cNvSpPr>
          <p:nvPr/>
        </p:nvSpPr>
        <p:spPr bwMode="auto">
          <a:xfrm>
            <a:off x="5573377" y="5107605"/>
            <a:ext cx="1798966" cy="1799056"/>
          </a:xfrm>
          <a:custGeom>
            <a:avLst/>
            <a:gdLst>
              <a:gd name="T0" fmla="*/ 0 w 1073"/>
              <a:gd name="T1" fmla="*/ 0 h 1072"/>
              <a:gd name="T2" fmla="*/ 1073 w 1073"/>
              <a:gd name="T3" fmla="*/ 0 h 1072"/>
              <a:gd name="T4" fmla="*/ 1073 w 1073"/>
              <a:gd name="T5" fmla="*/ 1072 h 1072"/>
              <a:gd name="T6" fmla="*/ 0 w 1073"/>
              <a:gd name="T7" fmla="*/ 0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2">
                <a:moveTo>
                  <a:pt x="0" y="0"/>
                </a:moveTo>
                <a:lnTo>
                  <a:pt x="1073" y="0"/>
                </a:lnTo>
                <a:lnTo>
                  <a:pt x="1073" y="10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68" name="Freeform 21"/>
          <p:cNvSpPr>
            <a:spLocks/>
          </p:cNvSpPr>
          <p:nvPr/>
        </p:nvSpPr>
        <p:spPr bwMode="auto">
          <a:xfrm>
            <a:off x="179837" y="6906661"/>
            <a:ext cx="1797288" cy="1800735"/>
          </a:xfrm>
          <a:custGeom>
            <a:avLst/>
            <a:gdLst>
              <a:gd name="T0" fmla="*/ 1072 w 1072"/>
              <a:gd name="T1" fmla="*/ 1073 h 1073"/>
              <a:gd name="T2" fmla="*/ 0 w 1072"/>
              <a:gd name="T3" fmla="*/ 1073 h 1073"/>
              <a:gd name="T4" fmla="*/ 0 w 1072"/>
              <a:gd name="T5" fmla="*/ 0 h 1073"/>
              <a:gd name="T6" fmla="*/ 1072 w 1072"/>
              <a:gd name="T7" fmla="*/ 1073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3">
                <a:moveTo>
                  <a:pt x="1072" y="1073"/>
                </a:moveTo>
                <a:lnTo>
                  <a:pt x="0" y="1073"/>
                </a:lnTo>
                <a:lnTo>
                  <a:pt x="0" y="0"/>
                </a:lnTo>
                <a:lnTo>
                  <a:pt x="1072" y="1073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69" name="Frihåndsform 68"/>
          <p:cNvSpPr>
            <a:spLocks/>
          </p:cNvSpPr>
          <p:nvPr/>
        </p:nvSpPr>
        <p:spPr bwMode="auto">
          <a:xfrm>
            <a:off x="179837" y="6906661"/>
            <a:ext cx="3596254" cy="1800735"/>
          </a:xfrm>
          <a:custGeom>
            <a:avLst/>
            <a:gdLst>
              <a:gd name="connsiteX0" fmla="*/ 0 w 3405188"/>
              <a:gd name="connsiteY0" fmla="*/ 0 h 1703388"/>
              <a:gd name="connsiteX1" fmla="*/ 1701800 w 3405188"/>
              <a:gd name="connsiteY1" fmla="*/ 0 h 1703388"/>
              <a:gd name="connsiteX2" fmla="*/ 3405188 w 3405188"/>
              <a:gd name="connsiteY2" fmla="*/ 0 h 1703388"/>
              <a:gd name="connsiteX3" fmla="*/ 1701800 w 3405188"/>
              <a:gd name="connsiteY3" fmla="*/ 1703388 h 1703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3388">
                <a:moveTo>
                  <a:pt x="0" y="0"/>
                </a:moveTo>
                <a:lnTo>
                  <a:pt x="1701800" y="0"/>
                </a:lnTo>
                <a:lnTo>
                  <a:pt x="3405188" y="0"/>
                </a:lnTo>
                <a:lnTo>
                  <a:pt x="170180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70" name="Frihåndsform 69"/>
          <p:cNvSpPr>
            <a:spLocks/>
          </p:cNvSpPr>
          <p:nvPr/>
        </p:nvSpPr>
        <p:spPr bwMode="auto">
          <a:xfrm>
            <a:off x="1977125" y="6906661"/>
            <a:ext cx="1798966" cy="3599789"/>
          </a:xfrm>
          <a:custGeom>
            <a:avLst/>
            <a:gdLst>
              <a:gd name="connsiteX0" fmla="*/ 1703388 w 1703388"/>
              <a:gd name="connsiteY0" fmla="*/ 0 h 3405187"/>
              <a:gd name="connsiteX1" fmla="*/ 1703388 w 1703388"/>
              <a:gd name="connsiteY1" fmla="*/ 1703387 h 3405187"/>
              <a:gd name="connsiteX2" fmla="*/ 1703388 w 1703388"/>
              <a:gd name="connsiteY2" fmla="*/ 1703388 h 3405187"/>
              <a:gd name="connsiteX3" fmla="*/ 1703388 w 1703388"/>
              <a:gd name="connsiteY3" fmla="*/ 3405187 h 3405187"/>
              <a:gd name="connsiteX4" fmla="*/ 1 w 1703388"/>
              <a:gd name="connsiteY4" fmla="*/ 1703388 h 3405187"/>
              <a:gd name="connsiteX5" fmla="*/ 0 w 1703388"/>
              <a:gd name="connsiteY5" fmla="*/ 1703388 h 3405187"/>
              <a:gd name="connsiteX6" fmla="*/ 1 w 1703388"/>
              <a:gd name="connsiteY6" fmla="*/ 1703388 h 3405187"/>
              <a:gd name="connsiteX7" fmla="*/ 0 w 1703388"/>
              <a:gd name="connsiteY7" fmla="*/ 1703387 h 3405187"/>
              <a:gd name="connsiteX8" fmla="*/ 1 w 1703388"/>
              <a:gd name="connsiteY8" fmla="*/ 1703387 h 340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3388" h="3405187">
                <a:moveTo>
                  <a:pt x="1703388" y="0"/>
                </a:moveTo>
                <a:lnTo>
                  <a:pt x="1703388" y="1703387"/>
                </a:lnTo>
                <a:lnTo>
                  <a:pt x="1703388" y="1703388"/>
                </a:lnTo>
                <a:lnTo>
                  <a:pt x="1703388" y="3405187"/>
                </a:lnTo>
                <a:lnTo>
                  <a:pt x="1" y="1703388"/>
                </a:lnTo>
                <a:lnTo>
                  <a:pt x="0" y="1703388"/>
                </a:lnTo>
                <a:lnTo>
                  <a:pt x="1" y="1703388"/>
                </a:lnTo>
                <a:lnTo>
                  <a:pt x="0" y="1703387"/>
                </a:lnTo>
                <a:lnTo>
                  <a:pt x="1" y="1703387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71" name="Frihåndsform 70"/>
          <p:cNvSpPr>
            <a:spLocks/>
          </p:cNvSpPr>
          <p:nvPr/>
        </p:nvSpPr>
        <p:spPr bwMode="auto">
          <a:xfrm>
            <a:off x="3776089" y="6906661"/>
            <a:ext cx="1797288" cy="3599789"/>
          </a:xfrm>
          <a:custGeom>
            <a:avLst/>
            <a:gdLst>
              <a:gd name="connsiteX0" fmla="*/ 0 w 1701800"/>
              <a:gd name="connsiteY0" fmla="*/ 0 h 3405187"/>
              <a:gd name="connsiteX1" fmla="*/ 1701799 w 1701800"/>
              <a:gd name="connsiteY1" fmla="*/ 1703387 h 3405187"/>
              <a:gd name="connsiteX2" fmla="*/ 1701800 w 1701800"/>
              <a:gd name="connsiteY2" fmla="*/ 1703387 h 3405187"/>
              <a:gd name="connsiteX3" fmla="*/ 1701800 w 1701800"/>
              <a:gd name="connsiteY3" fmla="*/ 1703388 h 3405187"/>
              <a:gd name="connsiteX4" fmla="*/ 1701800 w 1701800"/>
              <a:gd name="connsiteY4" fmla="*/ 1703388 h 3405187"/>
              <a:gd name="connsiteX5" fmla="*/ 1701799 w 1701800"/>
              <a:gd name="connsiteY5" fmla="*/ 1703388 h 3405187"/>
              <a:gd name="connsiteX6" fmla="*/ 0 w 1701800"/>
              <a:gd name="connsiteY6" fmla="*/ 3405187 h 3405187"/>
              <a:gd name="connsiteX7" fmla="*/ 0 w 1701800"/>
              <a:gd name="connsiteY7" fmla="*/ 1703388 h 3405187"/>
              <a:gd name="connsiteX8" fmla="*/ 0 w 1701800"/>
              <a:gd name="connsiteY8" fmla="*/ 1703387 h 340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1800" h="3405187">
                <a:moveTo>
                  <a:pt x="0" y="0"/>
                </a:moveTo>
                <a:lnTo>
                  <a:pt x="1701799" y="1703387"/>
                </a:lnTo>
                <a:lnTo>
                  <a:pt x="1701800" y="1703387"/>
                </a:lnTo>
                <a:lnTo>
                  <a:pt x="1701800" y="1703388"/>
                </a:lnTo>
                <a:lnTo>
                  <a:pt x="1701800" y="1703388"/>
                </a:lnTo>
                <a:lnTo>
                  <a:pt x="1701799" y="1703388"/>
                </a:lnTo>
                <a:lnTo>
                  <a:pt x="0" y="3405187"/>
                </a:lnTo>
                <a:lnTo>
                  <a:pt x="0" y="1703388"/>
                </a:lnTo>
                <a:lnTo>
                  <a:pt x="0" y="1703387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72" name="Frihåndsform 71"/>
          <p:cNvSpPr>
            <a:spLocks/>
          </p:cNvSpPr>
          <p:nvPr/>
        </p:nvSpPr>
        <p:spPr bwMode="auto">
          <a:xfrm>
            <a:off x="3776089" y="6906661"/>
            <a:ext cx="3596254" cy="1800735"/>
          </a:xfrm>
          <a:custGeom>
            <a:avLst/>
            <a:gdLst>
              <a:gd name="connsiteX0" fmla="*/ 0 w 3405188"/>
              <a:gd name="connsiteY0" fmla="*/ 0 h 1703388"/>
              <a:gd name="connsiteX1" fmla="*/ 1701800 w 3405188"/>
              <a:gd name="connsiteY1" fmla="*/ 0 h 1703388"/>
              <a:gd name="connsiteX2" fmla="*/ 3405188 w 3405188"/>
              <a:gd name="connsiteY2" fmla="*/ 0 h 1703388"/>
              <a:gd name="connsiteX3" fmla="*/ 1701800 w 3405188"/>
              <a:gd name="connsiteY3" fmla="*/ 1703388 h 1703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3388">
                <a:moveTo>
                  <a:pt x="0" y="0"/>
                </a:moveTo>
                <a:lnTo>
                  <a:pt x="1701800" y="0"/>
                </a:lnTo>
                <a:lnTo>
                  <a:pt x="3405188" y="0"/>
                </a:lnTo>
                <a:lnTo>
                  <a:pt x="170180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73" name="Freeform 28"/>
          <p:cNvSpPr>
            <a:spLocks/>
          </p:cNvSpPr>
          <p:nvPr/>
        </p:nvSpPr>
        <p:spPr bwMode="auto">
          <a:xfrm>
            <a:off x="5573377" y="6906661"/>
            <a:ext cx="1798966" cy="1800735"/>
          </a:xfrm>
          <a:custGeom>
            <a:avLst/>
            <a:gdLst>
              <a:gd name="T0" fmla="*/ 1073 w 1073"/>
              <a:gd name="T1" fmla="*/ 0 h 1073"/>
              <a:gd name="T2" fmla="*/ 1073 w 1073"/>
              <a:gd name="T3" fmla="*/ 1073 h 1073"/>
              <a:gd name="T4" fmla="*/ 0 w 1073"/>
              <a:gd name="T5" fmla="*/ 1073 h 1073"/>
              <a:gd name="T6" fmla="*/ 1073 w 1073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3">
                <a:moveTo>
                  <a:pt x="1073" y="0"/>
                </a:moveTo>
                <a:lnTo>
                  <a:pt x="1073" y="1073"/>
                </a:lnTo>
                <a:lnTo>
                  <a:pt x="0" y="1073"/>
                </a:lnTo>
                <a:lnTo>
                  <a:pt x="1073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74" name="Freeform 31"/>
          <p:cNvSpPr>
            <a:spLocks/>
          </p:cNvSpPr>
          <p:nvPr/>
        </p:nvSpPr>
        <p:spPr bwMode="auto">
          <a:xfrm>
            <a:off x="1977125" y="8707394"/>
            <a:ext cx="1798966" cy="1799056"/>
          </a:xfrm>
          <a:custGeom>
            <a:avLst/>
            <a:gdLst>
              <a:gd name="T0" fmla="*/ 1073 w 1073"/>
              <a:gd name="T1" fmla="*/ 1072 h 1072"/>
              <a:gd name="T2" fmla="*/ 0 w 1073"/>
              <a:gd name="T3" fmla="*/ 1072 h 1072"/>
              <a:gd name="T4" fmla="*/ 0 w 1073"/>
              <a:gd name="T5" fmla="*/ 0 h 1072"/>
              <a:gd name="T6" fmla="*/ 1073 w 1073"/>
              <a:gd name="T7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2">
                <a:moveTo>
                  <a:pt x="1073" y="1072"/>
                </a:moveTo>
                <a:lnTo>
                  <a:pt x="0" y="1072"/>
                </a:lnTo>
                <a:lnTo>
                  <a:pt x="0" y="0"/>
                </a:lnTo>
                <a:lnTo>
                  <a:pt x="1073" y="1072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75" name="Freeform 33"/>
          <p:cNvSpPr>
            <a:spLocks/>
          </p:cNvSpPr>
          <p:nvPr/>
        </p:nvSpPr>
        <p:spPr bwMode="auto">
          <a:xfrm>
            <a:off x="3776089" y="8707394"/>
            <a:ext cx="1797288" cy="1799056"/>
          </a:xfrm>
          <a:custGeom>
            <a:avLst/>
            <a:gdLst>
              <a:gd name="T0" fmla="*/ 1072 w 1072"/>
              <a:gd name="T1" fmla="*/ 0 h 1072"/>
              <a:gd name="T2" fmla="*/ 1072 w 1072"/>
              <a:gd name="T3" fmla="*/ 1072 h 1072"/>
              <a:gd name="T4" fmla="*/ 0 w 1072"/>
              <a:gd name="T5" fmla="*/ 1072 h 1072"/>
              <a:gd name="T6" fmla="*/ 1072 w 1072"/>
              <a:gd name="T7" fmla="*/ 0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2">
                <a:moveTo>
                  <a:pt x="1072" y="0"/>
                </a:moveTo>
                <a:lnTo>
                  <a:pt x="1072" y="1072"/>
                </a:lnTo>
                <a:lnTo>
                  <a:pt x="0" y="1072"/>
                </a:lnTo>
                <a:lnTo>
                  <a:pt x="1072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sz="1600"/>
          </a:p>
        </p:txBody>
      </p:sp>
      <p:sp>
        <p:nvSpPr>
          <p:cNvPr id="76" name="Frihåndsform 75"/>
          <p:cNvSpPr>
            <a:spLocks/>
          </p:cNvSpPr>
          <p:nvPr/>
        </p:nvSpPr>
        <p:spPr bwMode="auto">
          <a:xfrm>
            <a:off x="5573377" y="8707394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 sz="1600"/>
          </a:p>
        </p:txBody>
      </p:sp>
      <p:sp>
        <p:nvSpPr>
          <p:cNvPr id="77" name="TekstSylinder 76"/>
          <p:cNvSpPr txBox="1"/>
          <p:nvPr/>
        </p:nvSpPr>
        <p:spPr>
          <a:xfrm rot="18900000">
            <a:off x="6618612" y="5259143"/>
            <a:ext cx="504970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78" name="TekstSylinder 77"/>
          <p:cNvSpPr txBox="1"/>
          <p:nvPr/>
        </p:nvSpPr>
        <p:spPr>
          <a:xfrm rot="13500000">
            <a:off x="6618860" y="7900225"/>
            <a:ext cx="504473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79" name="TekstSylinder 78"/>
          <p:cNvSpPr txBox="1"/>
          <p:nvPr/>
        </p:nvSpPr>
        <p:spPr>
          <a:xfrm rot="2700000">
            <a:off x="406836" y="5301323"/>
            <a:ext cx="504473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80" name="TekstSylinder 79"/>
          <p:cNvSpPr txBox="1"/>
          <p:nvPr/>
        </p:nvSpPr>
        <p:spPr>
          <a:xfrm rot="8100000">
            <a:off x="355049" y="7900576"/>
            <a:ext cx="504970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81" name="TekstSylinder 80"/>
          <p:cNvSpPr txBox="1"/>
          <p:nvPr/>
        </p:nvSpPr>
        <p:spPr>
          <a:xfrm rot="18900000">
            <a:off x="2249482" y="9711427"/>
            <a:ext cx="504970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82" name="TekstSylinder 81"/>
          <p:cNvSpPr txBox="1"/>
          <p:nvPr/>
        </p:nvSpPr>
        <p:spPr>
          <a:xfrm rot="2700000">
            <a:off x="4764401" y="9711076"/>
            <a:ext cx="504473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83" name="TekstSylinder 82"/>
          <p:cNvSpPr txBox="1"/>
          <p:nvPr/>
        </p:nvSpPr>
        <p:spPr>
          <a:xfrm rot="13500000">
            <a:off x="2249731" y="3523715"/>
            <a:ext cx="504473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84" name="TekstSylinder 83"/>
          <p:cNvSpPr txBox="1"/>
          <p:nvPr/>
        </p:nvSpPr>
        <p:spPr>
          <a:xfrm rot="8100000">
            <a:off x="4796051" y="3524067"/>
            <a:ext cx="504970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85" name="TekstSylinder 84"/>
          <p:cNvSpPr txBox="1"/>
          <p:nvPr/>
        </p:nvSpPr>
        <p:spPr>
          <a:xfrm rot="8100000">
            <a:off x="179837" y="3849833"/>
            <a:ext cx="1798126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86" name="TekstSylinder 85"/>
          <p:cNvSpPr txBox="1"/>
          <p:nvPr/>
        </p:nvSpPr>
        <p:spPr>
          <a:xfrm rot="13500000">
            <a:off x="5580825" y="3850184"/>
            <a:ext cx="1799896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87" name="TekstSylinder 86"/>
          <p:cNvSpPr txBox="1"/>
          <p:nvPr/>
        </p:nvSpPr>
        <p:spPr>
          <a:xfrm rot="18900000">
            <a:off x="5581710" y="9249517"/>
            <a:ext cx="1798127" cy="714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88" name="TekstSylinder 87"/>
          <p:cNvSpPr txBox="1"/>
          <p:nvPr/>
        </p:nvSpPr>
        <p:spPr>
          <a:xfrm rot="2700000">
            <a:off x="184655" y="9249868"/>
            <a:ext cx="1799895" cy="714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21" name="Bue 20"/>
          <p:cNvSpPr/>
          <p:nvPr/>
        </p:nvSpPr>
        <p:spPr>
          <a:xfrm rot="17812748">
            <a:off x="-1292608" y="3392961"/>
            <a:ext cx="4751426" cy="5107285"/>
          </a:xfrm>
          <a:prstGeom prst="arc">
            <a:avLst>
              <a:gd name="adj1" fmla="val 16200000"/>
              <a:gd name="adj2" fmla="val 2111379"/>
            </a:avLst>
          </a:prstGeom>
          <a:noFill/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1" name="TekstSylinder 90"/>
          <p:cNvSpPr txBox="1"/>
          <p:nvPr/>
        </p:nvSpPr>
        <p:spPr>
          <a:xfrm>
            <a:off x="440735" y="473865"/>
            <a:ext cx="6690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err="1">
                <a:latin typeface="Oslo Sans Office" panose="02000000000000000000" pitchFamily="2" charset="0"/>
              </a:rPr>
              <a:t>Motorikkspå</a:t>
            </a:r>
            <a:endParaRPr lang="nb-NO" sz="2000" b="1" dirty="0">
              <a:latin typeface="Oslo Sans Office" panose="02000000000000000000" pitchFamily="2" charset="0"/>
            </a:endParaRPr>
          </a:p>
        </p:txBody>
      </p:sp>
      <p:sp>
        <p:nvSpPr>
          <p:cNvPr id="92" name="TekstSylinder 91"/>
          <p:cNvSpPr txBox="1"/>
          <p:nvPr/>
        </p:nvSpPr>
        <p:spPr>
          <a:xfrm>
            <a:off x="440735" y="923459"/>
            <a:ext cx="6692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Oslo Sans Office" panose="02000000000000000000" pitchFamily="2" charset="0"/>
              </a:rPr>
              <a:t>Dette er en mal for å lage spå med motoriske ferdigheter til din barnehage/avdeling. Mer informasjon om motoriske ferdigheter finnes i Veileder for </a:t>
            </a:r>
            <a:r>
              <a:rPr lang="nb-NO" sz="1400">
                <a:latin typeface="Oslo Sans Office" panose="02000000000000000000" pitchFamily="2" charset="0"/>
              </a:rPr>
              <a:t>fysisk aktivitet.</a:t>
            </a:r>
            <a:endParaRPr lang="nb-NO" sz="1400" u="sng" dirty="0">
              <a:solidFill>
                <a:srgbClr val="002060"/>
              </a:solidFill>
              <a:latin typeface="Oslo Sans Office" panose="02000000000000000000" pitchFamily="2" charset="0"/>
            </a:endParaRPr>
          </a:p>
          <a:p>
            <a:endParaRPr lang="nb-NO" sz="1400" dirty="0">
              <a:latin typeface="Oslo Sans Office" panose="02000000000000000000" pitchFamily="2" charset="0"/>
            </a:endParaRPr>
          </a:p>
          <a:p>
            <a:r>
              <a:rPr lang="nb-NO" sz="1400" dirty="0">
                <a:latin typeface="Oslo Sans Office" panose="02000000000000000000" pitchFamily="2" charset="0"/>
              </a:rPr>
              <a:t>Bruk eksemplene som de er, eller lag din egen ved å dra ikonene inn fra siden. Pilene indikerer hvordan ikonene bør roteres.</a:t>
            </a:r>
          </a:p>
          <a:p>
            <a:endParaRPr lang="nb-NO" sz="1400" dirty="0">
              <a:latin typeface="Oslo Sans Office" panose="02000000000000000000" pitchFamily="2" charset="0"/>
            </a:endParaRPr>
          </a:p>
          <a:p>
            <a:r>
              <a:rPr lang="nb-NO" sz="1400" dirty="0">
                <a:latin typeface="Oslo Sans Office" panose="02000000000000000000" pitchFamily="2" charset="0"/>
              </a:rPr>
              <a:t>Tips: </a:t>
            </a:r>
            <a:r>
              <a:rPr lang="nb-NO" sz="1400" dirty="0" err="1">
                <a:latin typeface="Oslo Sans Office" panose="02000000000000000000" pitchFamily="2" charset="0"/>
              </a:rPr>
              <a:t>Print</a:t>
            </a:r>
            <a:r>
              <a:rPr lang="nb-NO" sz="1400" dirty="0">
                <a:latin typeface="Oslo Sans Office" panose="02000000000000000000" pitchFamily="2" charset="0"/>
              </a:rPr>
              <a:t> ut på A3-papir for en større og mer håndterbar spå!</a:t>
            </a:r>
          </a:p>
        </p:txBody>
      </p:sp>
      <p:sp>
        <p:nvSpPr>
          <p:cNvPr id="22" name="Pil opp 21"/>
          <p:cNvSpPr/>
          <p:nvPr/>
        </p:nvSpPr>
        <p:spPr>
          <a:xfrm>
            <a:off x="3019467" y="4861264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3" name="Pil opp 92"/>
          <p:cNvSpPr/>
          <p:nvPr/>
        </p:nvSpPr>
        <p:spPr>
          <a:xfrm>
            <a:off x="4115367" y="4861264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6" name="Pil opp 95"/>
          <p:cNvSpPr/>
          <p:nvPr/>
        </p:nvSpPr>
        <p:spPr>
          <a:xfrm rot="5400000">
            <a:off x="5481974" y="7237530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2" name="Pil opp 101"/>
          <p:cNvSpPr/>
          <p:nvPr/>
        </p:nvSpPr>
        <p:spPr>
          <a:xfrm rot="10800000">
            <a:off x="3019467" y="8520141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5" name="Pil opp 104"/>
          <p:cNvSpPr/>
          <p:nvPr/>
        </p:nvSpPr>
        <p:spPr>
          <a:xfrm rot="10800000">
            <a:off x="4115367" y="8520141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8" name="Pil opp 107"/>
          <p:cNvSpPr/>
          <p:nvPr/>
        </p:nvSpPr>
        <p:spPr>
          <a:xfrm rot="16200000">
            <a:off x="1691498" y="7237530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1" name="Pil opp 110"/>
          <p:cNvSpPr/>
          <p:nvPr/>
        </p:nvSpPr>
        <p:spPr>
          <a:xfrm rot="16200000">
            <a:off x="1679758" y="5959234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9" name="Pil opp 98"/>
          <p:cNvSpPr/>
          <p:nvPr/>
        </p:nvSpPr>
        <p:spPr>
          <a:xfrm rot="5400000">
            <a:off x="5470234" y="5959235"/>
            <a:ext cx="429615" cy="647700"/>
          </a:xfrm>
          <a:prstGeom prst="upArrow">
            <a:avLst>
              <a:gd name="adj1" fmla="val 50000"/>
              <a:gd name="adj2" fmla="val 72726"/>
            </a:avLst>
          </a:prstGeom>
          <a:noFill/>
          <a:ln>
            <a:solidFill>
              <a:schemeClr val="bg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TekstSylinder 23"/>
          <p:cNvSpPr txBox="1"/>
          <p:nvPr/>
        </p:nvSpPr>
        <p:spPr>
          <a:xfrm>
            <a:off x="2265164" y="4853689"/>
            <a:ext cx="8451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dirty="0">
                <a:latin typeface="Oslo Sans Office" panose="02000000000000000000" pitchFamily="2" charset="0"/>
              </a:rPr>
              <a:t>Roter i henhold til pilene</a:t>
            </a:r>
          </a:p>
        </p:txBody>
      </p:sp>
      <p:sp>
        <p:nvSpPr>
          <p:cNvPr id="2" name="Freeform 5"/>
          <p:cNvSpPr>
            <a:spLocks noEditPoints="1"/>
          </p:cNvSpPr>
          <p:nvPr/>
        </p:nvSpPr>
        <p:spPr bwMode="auto">
          <a:xfrm>
            <a:off x="-3418059" y="4593398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3" name="Freeform 6"/>
          <p:cNvSpPr>
            <a:spLocks noEditPoints="1"/>
          </p:cNvSpPr>
          <p:nvPr/>
        </p:nvSpPr>
        <p:spPr bwMode="auto">
          <a:xfrm>
            <a:off x="-2487067" y="6990209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-2729458" y="5772324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-2201938" y="5794069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" name="Freeform 9"/>
          <p:cNvSpPr>
            <a:spLocks/>
          </p:cNvSpPr>
          <p:nvPr/>
        </p:nvSpPr>
        <p:spPr bwMode="auto">
          <a:xfrm>
            <a:off x="-3518287" y="5817170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" name="Freeform 10"/>
          <p:cNvSpPr>
            <a:spLocks/>
          </p:cNvSpPr>
          <p:nvPr/>
        </p:nvSpPr>
        <p:spPr bwMode="auto">
          <a:xfrm>
            <a:off x="-3640694" y="7105183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-2093874" y="4685471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9" name="Freeform 13"/>
          <p:cNvSpPr>
            <a:spLocks noEditPoints="1"/>
          </p:cNvSpPr>
          <p:nvPr/>
        </p:nvSpPr>
        <p:spPr bwMode="auto">
          <a:xfrm rot="20907216">
            <a:off x="-2689531" y="4583665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10" name="Gruppe 9"/>
          <p:cNvGrpSpPr/>
          <p:nvPr/>
        </p:nvGrpSpPr>
        <p:grpSpPr>
          <a:xfrm>
            <a:off x="-1331553" y="5813820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11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13" name="Freeform 5"/>
          <p:cNvSpPr>
            <a:spLocks/>
          </p:cNvSpPr>
          <p:nvPr/>
        </p:nvSpPr>
        <p:spPr bwMode="auto">
          <a:xfrm>
            <a:off x="-1231715" y="8172038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4" name="Freeform 6"/>
          <p:cNvSpPr>
            <a:spLocks/>
          </p:cNvSpPr>
          <p:nvPr/>
        </p:nvSpPr>
        <p:spPr bwMode="auto">
          <a:xfrm>
            <a:off x="-2008724" y="8172037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5" name="Freeform 7"/>
          <p:cNvSpPr>
            <a:spLocks noEditPoints="1"/>
          </p:cNvSpPr>
          <p:nvPr/>
        </p:nvSpPr>
        <p:spPr bwMode="auto">
          <a:xfrm>
            <a:off x="-2772290" y="8129531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6" name="Freeform 11"/>
          <p:cNvSpPr>
            <a:spLocks noEditPoints="1"/>
          </p:cNvSpPr>
          <p:nvPr/>
        </p:nvSpPr>
        <p:spPr bwMode="auto">
          <a:xfrm>
            <a:off x="-1270633" y="6993104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17" name="Freeform 5"/>
          <p:cNvSpPr>
            <a:spLocks/>
          </p:cNvSpPr>
          <p:nvPr/>
        </p:nvSpPr>
        <p:spPr bwMode="auto">
          <a:xfrm>
            <a:off x="-3642349" y="8292432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8" name="Freeform 6"/>
          <p:cNvSpPr>
            <a:spLocks noEditPoints="1"/>
          </p:cNvSpPr>
          <p:nvPr/>
        </p:nvSpPr>
        <p:spPr bwMode="auto">
          <a:xfrm>
            <a:off x="-1786870" y="6974370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9" name="Freeform 10"/>
          <p:cNvSpPr>
            <a:spLocks/>
          </p:cNvSpPr>
          <p:nvPr/>
        </p:nvSpPr>
        <p:spPr bwMode="auto">
          <a:xfrm>
            <a:off x="-1592319" y="4884550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20" name="Freeform 55"/>
          <p:cNvSpPr>
            <a:spLocks/>
          </p:cNvSpPr>
          <p:nvPr/>
        </p:nvSpPr>
        <p:spPr bwMode="auto">
          <a:xfrm>
            <a:off x="-2902855" y="6945335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23" name="TekstSylinder 22"/>
          <p:cNvSpPr txBox="1"/>
          <p:nvPr/>
        </p:nvSpPr>
        <p:spPr>
          <a:xfrm>
            <a:off x="-3533356" y="5320962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Hoppe</a:t>
            </a:r>
          </a:p>
        </p:txBody>
      </p:sp>
      <p:sp>
        <p:nvSpPr>
          <p:cNvPr id="89" name="TekstSylinder 88"/>
          <p:cNvSpPr txBox="1"/>
          <p:nvPr/>
        </p:nvSpPr>
        <p:spPr>
          <a:xfrm>
            <a:off x="-2837079" y="5320962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Hinke</a:t>
            </a:r>
          </a:p>
        </p:txBody>
      </p:sp>
      <p:sp>
        <p:nvSpPr>
          <p:cNvPr id="90" name="TekstSylinder 89"/>
          <p:cNvSpPr txBox="1"/>
          <p:nvPr/>
        </p:nvSpPr>
        <p:spPr>
          <a:xfrm>
            <a:off x="-2250448" y="5320962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Gå</a:t>
            </a:r>
          </a:p>
        </p:txBody>
      </p:sp>
      <p:sp>
        <p:nvSpPr>
          <p:cNvPr id="94" name="TekstSylinder 93"/>
          <p:cNvSpPr txBox="1"/>
          <p:nvPr/>
        </p:nvSpPr>
        <p:spPr>
          <a:xfrm>
            <a:off x="-1555179" y="5320962"/>
            <a:ext cx="612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Krabbe</a:t>
            </a:r>
          </a:p>
        </p:txBody>
      </p:sp>
      <p:sp>
        <p:nvSpPr>
          <p:cNvPr id="95" name="TekstSylinder 94"/>
          <p:cNvSpPr txBox="1"/>
          <p:nvPr/>
        </p:nvSpPr>
        <p:spPr>
          <a:xfrm>
            <a:off x="-3533356" y="6522518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Løpe</a:t>
            </a:r>
          </a:p>
        </p:txBody>
      </p:sp>
      <p:sp>
        <p:nvSpPr>
          <p:cNvPr id="97" name="TekstSylinder 96"/>
          <p:cNvSpPr txBox="1"/>
          <p:nvPr/>
        </p:nvSpPr>
        <p:spPr>
          <a:xfrm>
            <a:off x="-2837079" y="6522518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Kaste</a:t>
            </a:r>
          </a:p>
        </p:txBody>
      </p:sp>
      <p:sp>
        <p:nvSpPr>
          <p:cNvPr id="98" name="TekstSylinder 97"/>
          <p:cNvSpPr txBox="1"/>
          <p:nvPr/>
        </p:nvSpPr>
        <p:spPr>
          <a:xfrm>
            <a:off x="-2250448" y="6522518"/>
            <a:ext cx="576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Sparke</a:t>
            </a:r>
          </a:p>
        </p:txBody>
      </p:sp>
      <p:sp>
        <p:nvSpPr>
          <p:cNvPr id="100" name="TekstSylinder 99"/>
          <p:cNvSpPr txBox="1"/>
          <p:nvPr/>
        </p:nvSpPr>
        <p:spPr>
          <a:xfrm>
            <a:off x="-1555179" y="6522518"/>
            <a:ext cx="612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Mottak</a:t>
            </a:r>
          </a:p>
        </p:txBody>
      </p:sp>
      <p:sp>
        <p:nvSpPr>
          <p:cNvPr id="101" name="TekstSylinder 100"/>
          <p:cNvSpPr txBox="1"/>
          <p:nvPr/>
        </p:nvSpPr>
        <p:spPr>
          <a:xfrm>
            <a:off x="-3794617" y="7725901"/>
            <a:ext cx="54000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Rulle</a:t>
            </a:r>
          </a:p>
        </p:txBody>
      </p:sp>
      <p:sp>
        <p:nvSpPr>
          <p:cNvPr id="103" name="TekstSylinder 102"/>
          <p:cNvSpPr txBox="1"/>
          <p:nvPr/>
        </p:nvSpPr>
        <p:spPr>
          <a:xfrm>
            <a:off x="-3276166" y="7751317"/>
            <a:ext cx="726514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Balansere</a:t>
            </a:r>
          </a:p>
        </p:txBody>
      </p:sp>
      <p:sp>
        <p:nvSpPr>
          <p:cNvPr id="106" name="TekstSylinder 105"/>
          <p:cNvSpPr txBox="1"/>
          <p:nvPr/>
        </p:nvSpPr>
        <p:spPr>
          <a:xfrm>
            <a:off x="-1866234" y="7725901"/>
            <a:ext cx="61200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Henge</a:t>
            </a:r>
          </a:p>
        </p:txBody>
      </p:sp>
      <p:sp>
        <p:nvSpPr>
          <p:cNvPr id="107" name="TekstSylinder 106"/>
          <p:cNvSpPr txBox="1"/>
          <p:nvPr/>
        </p:nvSpPr>
        <p:spPr>
          <a:xfrm>
            <a:off x="-3646569" y="8966733"/>
            <a:ext cx="667234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Svømme</a:t>
            </a:r>
          </a:p>
        </p:txBody>
      </p:sp>
      <p:sp>
        <p:nvSpPr>
          <p:cNvPr id="109" name="TekstSylinder 108"/>
          <p:cNvSpPr txBox="1"/>
          <p:nvPr/>
        </p:nvSpPr>
        <p:spPr>
          <a:xfrm>
            <a:off x="-2817050" y="8966733"/>
            <a:ext cx="540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Sykle</a:t>
            </a:r>
          </a:p>
        </p:txBody>
      </p:sp>
      <p:sp>
        <p:nvSpPr>
          <p:cNvPr id="110" name="TekstSylinder 109"/>
          <p:cNvSpPr txBox="1"/>
          <p:nvPr/>
        </p:nvSpPr>
        <p:spPr>
          <a:xfrm>
            <a:off x="-2114765" y="8966733"/>
            <a:ext cx="571478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Skøyte</a:t>
            </a:r>
          </a:p>
        </p:txBody>
      </p:sp>
      <p:sp>
        <p:nvSpPr>
          <p:cNvPr id="112" name="TekstSylinder 111"/>
          <p:cNvSpPr txBox="1"/>
          <p:nvPr/>
        </p:nvSpPr>
        <p:spPr>
          <a:xfrm>
            <a:off x="-1381003" y="8966733"/>
            <a:ext cx="612000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Ski</a:t>
            </a:r>
          </a:p>
        </p:txBody>
      </p:sp>
      <p:sp>
        <p:nvSpPr>
          <p:cNvPr id="113" name="TekstSylinder 112"/>
          <p:cNvSpPr txBox="1"/>
          <p:nvPr/>
        </p:nvSpPr>
        <p:spPr>
          <a:xfrm>
            <a:off x="-1275783" y="7725901"/>
            <a:ext cx="61200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Klatre</a:t>
            </a:r>
          </a:p>
        </p:txBody>
      </p:sp>
      <p:sp>
        <p:nvSpPr>
          <p:cNvPr id="114" name="TekstSylinder 113"/>
          <p:cNvSpPr txBox="1"/>
          <p:nvPr/>
        </p:nvSpPr>
        <p:spPr>
          <a:xfrm>
            <a:off x="-2571200" y="7751317"/>
            <a:ext cx="726514" cy="18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b-NO" sz="900" dirty="0">
                <a:latin typeface="Oslo Sans Office" panose="02000000000000000000" pitchFamily="2" charset="0"/>
              </a:rPr>
              <a:t>Balansere</a:t>
            </a:r>
          </a:p>
        </p:txBody>
      </p:sp>
    </p:spTree>
    <p:extLst>
      <p:ext uri="{BB962C8B-B14F-4D97-AF65-F5344CB8AC3E}">
        <p14:creationId xmlns:p14="http://schemas.microsoft.com/office/powerpoint/2010/main" val="2150933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2" name="Ellipse 1"/>
          <p:cNvSpPr/>
          <p:nvPr/>
        </p:nvSpPr>
        <p:spPr>
          <a:xfrm>
            <a:off x="6773904" y="812503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9" name="Ellipse 78"/>
          <p:cNvSpPr/>
          <p:nvPr/>
        </p:nvSpPr>
        <p:spPr>
          <a:xfrm>
            <a:off x="6077116" y="836722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0" name="Ellipse 79"/>
          <p:cNvSpPr/>
          <p:nvPr/>
        </p:nvSpPr>
        <p:spPr>
          <a:xfrm>
            <a:off x="6410944" y="8070462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2" name="Ellipse 81"/>
          <p:cNvSpPr/>
          <p:nvPr/>
        </p:nvSpPr>
        <p:spPr>
          <a:xfrm>
            <a:off x="6523213" y="838214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3" name="Ellipse 92"/>
          <p:cNvSpPr/>
          <p:nvPr/>
        </p:nvSpPr>
        <p:spPr>
          <a:xfrm>
            <a:off x="7021992" y="786744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4" name="Ellipse 93"/>
          <p:cNvSpPr/>
          <p:nvPr/>
        </p:nvSpPr>
        <p:spPr>
          <a:xfrm>
            <a:off x="7007155" y="738844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5" name="Ellipse 94"/>
          <p:cNvSpPr/>
          <p:nvPr/>
        </p:nvSpPr>
        <p:spPr>
          <a:xfrm>
            <a:off x="6671641" y="773731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6" name="Ellipse 95"/>
          <p:cNvSpPr/>
          <p:nvPr/>
        </p:nvSpPr>
        <p:spPr>
          <a:xfrm>
            <a:off x="7011566" y="836722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7" name="Ellipse 96"/>
          <p:cNvSpPr/>
          <p:nvPr/>
        </p:nvSpPr>
        <p:spPr>
          <a:xfrm>
            <a:off x="7035869" y="5664978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9" name="Ellipse 98"/>
          <p:cNvSpPr/>
          <p:nvPr/>
        </p:nvSpPr>
        <p:spPr>
          <a:xfrm>
            <a:off x="6637967" y="523653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0" name="Ellipse 99"/>
          <p:cNvSpPr/>
          <p:nvPr/>
        </p:nvSpPr>
        <p:spPr>
          <a:xfrm>
            <a:off x="7021992" y="609451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1" name="Ellipse 100"/>
          <p:cNvSpPr/>
          <p:nvPr/>
        </p:nvSpPr>
        <p:spPr>
          <a:xfrm>
            <a:off x="6671641" y="564619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2" name="Ellipse 101"/>
          <p:cNvSpPr/>
          <p:nvPr/>
        </p:nvSpPr>
        <p:spPr>
          <a:xfrm>
            <a:off x="7021992" y="522299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3" name="Ellipse 102"/>
          <p:cNvSpPr/>
          <p:nvPr/>
        </p:nvSpPr>
        <p:spPr>
          <a:xfrm>
            <a:off x="6095079" y="5189503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4" name="Ellipse 103"/>
          <p:cNvSpPr/>
          <p:nvPr/>
        </p:nvSpPr>
        <p:spPr>
          <a:xfrm>
            <a:off x="6276865" y="5469342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5" name="Ellipse 104"/>
          <p:cNvSpPr/>
          <p:nvPr/>
        </p:nvSpPr>
        <p:spPr>
          <a:xfrm>
            <a:off x="5176294" y="432912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8" name="Ellipse 107"/>
          <p:cNvSpPr/>
          <p:nvPr/>
        </p:nvSpPr>
        <p:spPr>
          <a:xfrm>
            <a:off x="5220319" y="3406183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0" name="Ellipse 109"/>
          <p:cNvSpPr/>
          <p:nvPr/>
        </p:nvSpPr>
        <p:spPr>
          <a:xfrm>
            <a:off x="4788968" y="355364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1" name="Ellipse 110"/>
          <p:cNvSpPr/>
          <p:nvPr/>
        </p:nvSpPr>
        <p:spPr>
          <a:xfrm>
            <a:off x="4304373" y="340994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2" name="Ellipse 111"/>
          <p:cNvSpPr/>
          <p:nvPr/>
        </p:nvSpPr>
        <p:spPr>
          <a:xfrm>
            <a:off x="5155459" y="3921684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3" name="Ellipse 112"/>
          <p:cNvSpPr/>
          <p:nvPr/>
        </p:nvSpPr>
        <p:spPr>
          <a:xfrm>
            <a:off x="4756641" y="3934567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4" name="Ellipse 113"/>
          <p:cNvSpPr/>
          <p:nvPr/>
        </p:nvSpPr>
        <p:spPr>
          <a:xfrm>
            <a:off x="2959785" y="343047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7" name="Ellipse 116"/>
          <p:cNvSpPr/>
          <p:nvPr/>
        </p:nvSpPr>
        <p:spPr>
          <a:xfrm>
            <a:off x="2137981" y="342521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8" name="Ellipse 117"/>
          <p:cNvSpPr/>
          <p:nvPr/>
        </p:nvSpPr>
        <p:spPr>
          <a:xfrm>
            <a:off x="2062444" y="4434168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9" name="Ellipse 118"/>
          <p:cNvSpPr/>
          <p:nvPr/>
        </p:nvSpPr>
        <p:spPr>
          <a:xfrm>
            <a:off x="2564469" y="3733457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0" name="Ellipse 119"/>
          <p:cNvSpPr/>
          <p:nvPr/>
        </p:nvSpPr>
        <p:spPr>
          <a:xfrm>
            <a:off x="2213068" y="3906817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1" name="Ellipse 120"/>
          <p:cNvSpPr/>
          <p:nvPr/>
        </p:nvSpPr>
        <p:spPr>
          <a:xfrm>
            <a:off x="1248141" y="518619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2" name="Ellipse 121"/>
          <p:cNvSpPr/>
          <p:nvPr/>
        </p:nvSpPr>
        <p:spPr>
          <a:xfrm>
            <a:off x="343457" y="524047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3" name="Ellipse 122"/>
          <p:cNvSpPr/>
          <p:nvPr/>
        </p:nvSpPr>
        <p:spPr>
          <a:xfrm>
            <a:off x="291256" y="616280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4" name="Ellipse 123"/>
          <p:cNvSpPr/>
          <p:nvPr/>
        </p:nvSpPr>
        <p:spPr>
          <a:xfrm>
            <a:off x="631619" y="559500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5" name="Ellipse 124"/>
          <p:cNvSpPr/>
          <p:nvPr/>
        </p:nvSpPr>
        <p:spPr>
          <a:xfrm>
            <a:off x="390356" y="7708560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6" name="Ellipse 125"/>
          <p:cNvSpPr/>
          <p:nvPr/>
        </p:nvSpPr>
        <p:spPr>
          <a:xfrm>
            <a:off x="334489" y="8209890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7" name="Ellipse 126"/>
          <p:cNvSpPr/>
          <p:nvPr/>
        </p:nvSpPr>
        <p:spPr>
          <a:xfrm>
            <a:off x="893116" y="822501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8" name="Ellipse 127"/>
          <p:cNvSpPr/>
          <p:nvPr/>
        </p:nvSpPr>
        <p:spPr>
          <a:xfrm>
            <a:off x="2264634" y="960441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9" name="Ellipse 128"/>
          <p:cNvSpPr/>
          <p:nvPr/>
        </p:nvSpPr>
        <p:spPr>
          <a:xfrm>
            <a:off x="2503361" y="996635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0" name="Ellipse 129"/>
          <p:cNvSpPr/>
          <p:nvPr/>
        </p:nvSpPr>
        <p:spPr>
          <a:xfrm>
            <a:off x="4886849" y="988334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6475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37" name="TekstSylinder 36"/>
          <p:cNvSpPr txBox="1"/>
          <p:nvPr/>
        </p:nvSpPr>
        <p:spPr>
          <a:xfrm rot="18900000">
            <a:off x="6618612" y="5261902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38" name="TekstSylinder 37"/>
          <p:cNvSpPr txBox="1"/>
          <p:nvPr/>
        </p:nvSpPr>
        <p:spPr>
          <a:xfrm rot="13500000">
            <a:off x="6602818" y="7773909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39" name="TekstSylinder 38"/>
          <p:cNvSpPr txBox="1"/>
          <p:nvPr/>
        </p:nvSpPr>
        <p:spPr>
          <a:xfrm rot="2700000">
            <a:off x="434066" y="5325702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40" name="TekstSylinder 39"/>
          <p:cNvSpPr txBox="1"/>
          <p:nvPr/>
        </p:nvSpPr>
        <p:spPr>
          <a:xfrm rot="8100000">
            <a:off x="419402" y="7806361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41" name="TekstSylinder 40"/>
          <p:cNvSpPr txBox="1"/>
          <p:nvPr/>
        </p:nvSpPr>
        <p:spPr>
          <a:xfrm rot="18900000">
            <a:off x="2313650" y="9664968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42" name="TekstSylinder 41"/>
          <p:cNvSpPr txBox="1"/>
          <p:nvPr/>
        </p:nvSpPr>
        <p:spPr>
          <a:xfrm rot="2700000">
            <a:off x="4764216" y="9648558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43" name="TekstSylinder 42"/>
          <p:cNvSpPr txBox="1"/>
          <p:nvPr/>
        </p:nvSpPr>
        <p:spPr>
          <a:xfrm rot="13500000">
            <a:off x="2249731" y="3509693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44" name="TekstSylinder 43"/>
          <p:cNvSpPr txBox="1"/>
          <p:nvPr/>
        </p:nvSpPr>
        <p:spPr>
          <a:xfrm rot="8100000">
            <a:off x="4796051" y="3510060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111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95000"/>
              </a:schemeClr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429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Ellipse 52"/>
          <p:cNvSpPr/>
          <p:nvPr/>
        </p:nvSpPr>
        <p:spPr>
          <a:xfrm>
            <a:off x="1690538" y="66527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8" name="Rektangel 37"/>
          <p:cNvSpPr/>
          <p:nvPr/>
        </p:nvSpPr>
        <p:spPr>
          <a:xfrm>
            <a:off x="3411767" y="657388"/>
            <a:ext cx="776896" cy="281499"/>
          </a:xfrm>
          <a:prstGeom prst="rect">
            <a:avLst/>
          </a:prstGeom>
          <a:noFill/>
          <a:ln w="9525">
            <a:solidFill>
              <a:schemeClr val="tx2"/>
            </a:solidFill>
            <a:prstDash val="dash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9" name="Bild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3907905" y="720044"/>
            <a:ext cx="688294" cy="412976"/>
          </a:xfrm>
          <a:prstGeom prst="rect">
            <a:avLst/>
          </a:prstGeom>
        </p:spPr>
      </p:pic>
      <p:sp>
        <p:nvSpPr>
          <p:cNvPr id="43" name="Rektangel 42"/>
          <p:cNvSpPr/>
          <p:nvPr/>
        </p:nvSpPr>
        <p:spPr>
          <a:xfrm>
            <a:off x="3867049" y="938887"/>
            <a:ext cx="321614" cy="14300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Rektangel 2"/>
          <p:cNvSpPr/>
          <p:nvPr/>
        </p:nvSpPr>
        <p:spPr>
          <a:xfrm>
            <a:off x="1470454" y="2966268"/>
            <a:ext cx="778476" cy="77847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Rettvinklet trekant 3"/>
          <p:cNvSpPr/>
          <p:nvPr/>
        </p:nvSpPr>
        <p:spPr>
          <a:xfrm rot="10800000">
            <a:off x="2730843" y="2953911"/>
            <a:ext cx="803189" cy="803189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ttvinklet trekant 6"/>
          <p:cNvSpPr/>
          <p:nvPr/>
        </p:nvSpPr>
        <p:spPr>
          <a:xfrm rot="5400000">
            <a:off x="5301045" y="2953911"/>
            <a:ext cx="803189" cy="803189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1478766" y="4964491"/>
            <a:ext cx="778476" cy="77847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Rektangel 17"/>
          <p:cNvSpPr/>
          <p:nvPr/>
        </p:nvSpPr>
        <p:spPr>
          <a:xfrm rot="18927429">
            <a:off x="4132390" y="5068903"/>
            <a:ext cx="569972" cy="56997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ktangel 18"/>
          <p:cNvSpPr/>
          <p:nvPr/>
        </p:nvSpPr>
        <p:spPr>
          <a:xfrm rot="18927429">
            <a:off x="5400357" y="5073357"/>
            <a:ext cx="569972" cy="569972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/>
        </p:nvSpPr>
        <p:spPr>
          <a:xfrm rot="18927429">
            <a:off x="1574705" y="7276745"/>
            <a:ext cx="569972" cy="569972"/>
          </a:xfrm>
          <a:custGeom>
            <a:avLst/>
            <a:gdLst>
              <a:gd name="connsiteX0" fmla="*/ 0 w 569972"/>
              <a:gd name="connsiteY0" fmla="*/ 0 h 569972"/>
              <a:gd name="connsiteX1" fmla="*/ 569972 w 569972"/>
              <a:gd name="connsiteY1" fmla="*/ 0 h 569972"/>
              <a:gd name="connsiteX2" fmla="*/ 569972 w 569972"/>
              <a:gd name="connsiteY2" fmla="*/ 569972 h 569972"/>
              <a:gd name="connsiteX3" fmla="*/ 0 w 569972"/>
              <a:gd name="connsiteY3" fmla="*/ 569972 h 569972"/>
              <a:gd name="connsiteX4" fmla="*/ 0 w 569972"/>
              <a:gd name="connsiteY4" fmla="*/ 0 h 569972"/>
              <a:gd name="connsiteX0" fmla="*/ 0 w 569972"/>
              <a:gd name="connsiteY0" fmla="*/ 0 h 569972"/>
              <a:gd name="connsiteX1" fmla="*/ 287298 w 569972"/>
              <a:gd name="connsiteY1" fmla="*/ 1578 h 569972"/>
              <a:gd name="connsiteX2" fmla="*/ 569972 w 569972"/>
              <a:gd name="connsiteY2" fmla="*/ 0 h 569972"/>
              <a:gd name="connsiteX3" fmla="*/ 569972 w 569972"/>
              <a:gd name="connsiteY3" fmla="*/ 569972 h 569972"/>
              <a:gd name="connsiteX4" fmla="*/ 0 w 569972"/>
              <a:gd name="connsiteY4" fmla="*/ 569972 h 569972"/>
              <a:gd name="connsiteX5" fmla="*/ 0 w 569972"/>
              <a:gd name="connsiteY5" fmla="*/ 0 h 569972"/>
              <a:gd name="connsiteX0" fmla="*/ 0 w 569972"/>
              <a:gd name="connsiteY0" fmla="*/ 0 h 569972"/>
              <a:gd name="connsiteX1" fmla="*/ 287298 w 569972"/>
              <a:gd name="connsiteY1" fmla="*/ 1578 h 569972"/>
              <a:gd name="connsiteX2" fmla="*/ 569972 w 569972"/>
              <a:gd name="connsiteY2" fmla="*/ 0 h 569972"/>
              <a:gd name="connsiteX3" fmla="*/ 569972 w 569972"/>
              <a:gd name="connsiteY3" fmla="*/ 569972 h 569972"/>
              <a:gd name="connsiteX4" fmla="*/ 0 w 569972"/>
              <a:gd name="connsiteY4" fmla="*/ 569972 h 569972"/>
              <a:gd name="connsiteX5" fmla="*/ 4724 w 569972"/>
              <a:gd name="connsiteY5" fmla="*/ 288699 h 569972"/>
              <a:gd name="connsiteX6" fmla="*/ 0 w 569972"/>
              <a:gd name="connsiteY6" fmla="*/ 0 h 569972"/>
              <a:gd name="connsiteX0" fmla="*/ 4724 w 569972"/>
              <a:gd name="connsiteY0" fmla="*/ 288699 h 569972"/>
              <a:gd name="connsiteX1" fmla="*/ 287298 w 569972"/>
              <a:gd name="connsiteY1" fmla="*/ 1578 h 569972"/>
              <a:gd name="connsiteX2" fmla="*/ 569972 w 569972"/>
              <a:gd name="connsiteY2" fmla="*/ 0 h 569972"/>
              <a:gd name="connsiteX3" fmla="*/ 569972 w 569972"/>
              <a:gd name="connsiteY3" fmla="*/ 569972 h 569972"/>
              <a:gd name="connsiteX4" fmla="*/ 0 w 569972"/>
              <a:gd name="connsiteY4" fmla="*/ 569972 h 569972"/>
              <a:gd name="connsiteX5" fmla="*/ 4724 w 569972"/>
              <a:gd name="connsiteY5" fmla="*/ 288699 h 569972"/>
              <a:gd name="connsiteX0" fmla="*/ 4724 w 569972"/>
              <a:gd name="connsiteY0" fmla="*/ 288699 h 569972"/>
              <a:gd name="connsiteX1" fmla="*/ 287298 w 569972"/>
              <a:gd name="connsiteY1" fmla="*/ 1578 h 569972"/>
              <a:gd name="connsiteX2" fmla="*/ 569972 w 569972"/>
              <a:gd name="connsiteY2" fmla="*/ 0 h 569972"/>
              <a:gd name="connsiteX3" fmla="*/ 569972 w 569972"/>
              <a:gd name="connsiteY3" fmla="*/ 569972 h 569972"/>
              <a:gd name="connsiteX4" fmla="*/ 0 w 569972"/>
              <a:gd name="connsiteY4" fmla="*/ 569972 h 569972"/>
              <a:gd name="connsiteX5" fmla="*/ 4724 w 569972"/>
              <a:gd name="connsiteY5" fmla="*/ 288699 h 569972"/>
              <a:gd name="connsiteX0" fmla="*/ 4724 w 569972"/>
              <a:gd name="connsiteY0" fmla="*/ 288699 h 569972"/>
              <a:gd name="connsiteX1" fmla="*/ 287298 w 569972"/>
              <a:gd name="connsiteY1" fmla="*/ 1578 h 569972"/>
              <a:gd name="connsiteX2" fmla="*/ 569972 w 569972"/>
              <a:gd name="connsiteY2" fmla="*/ 0 h 569972"/>
              <a:gd name="connsiteX3" fmla="*/ 569972 w 569972"/>
              <a:gd name="connsiteY3" fmla="*/ 569972 h 569972"/>
              <a:gd name="connsiteX4" fmla="*/ 0 w 569972"/>
              <a:gd name="connsiteY4" fmla="*/ 569972 h 569972"/>
              <a:gd name="connsiteX5" fmla="*/ 4724 w 569972"/>
              <a:gd name="connsiteY5" fmla="*/ 288699 h 569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72" h="569972">
                <a:moveTo>
                  <a:pt x="4724" y="288699"/>
                </a:moveTo>
                <a:cubicBezTo>
                  <a:pt x="82085" y="205038"/>
                  <a:pt x="171060" y="122217"/>
                  <a:pt x="287298" y="1578"/>
                </a:cubicBezTo>
                <a:lnTo>
                  <a:pt x="569972" y="0"/>
                </a:lnTo>
                <a:lnTo>
                  <a:pt x="569972" y="569972"/>
                </a:lnTo>
                <a:lnTo>
                  <a:pt x="0" y="569972"/>
                </a:lnTo>
                <a:cubicBezTo>
                  <a:pt x="1575" y="476214"/>
                  <a:pt x="3149" y="382457"/>
                  <a:pt x="4724" y="288699"/>
                </a:cubicBez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ttvinklet trekant 25"/>
          <p:cNvSpPr/>
          <p:nvPr/>
        </p:nvSpPr>
        <p:spPr>
          <a:xfrm rot="13500000">
            <a:off x="1525448" y="7425210"/>
            <a:ext cx="279248" cy="271216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9" name="Rett linje 28"/>
          <p:cNvCxnSpPr/>
          <p:nvPr/>
        </p:nvCxnSpPr>
        <p:spPr>
          <a:xfrm>
            <a:off x="1478766" y="4964491"/>
            <a:ext cx="783784" cy="77847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/>
          <p:cNvCxnSpPr/>
          <p:nvPr/>
        </p:nvCxnSpPr>
        <p:spPr>
          <a:xfrm flipH="1">
            <a:off x="1478766" y="4964491"/>
            <a:ext cx="778476" cy="77847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/>
          <p:cNvSpPr/>
          <p:nvPr/>
        </p:nvSpPr>
        <p:spPr>
          <a:xfrm>
            <a:off x="2944167" y="7364473"/>
            <a:ext cx="390964" cy="390964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33" name="Rett linje 32"/>
          <p:cNvCxnSpPr/>
          <p:nvPr/>
        </p:nvCxnSpPr>
        <p:spPr>
          <a:xfrm>
            <a:off x="2948803" y="7364473"/>
            <a:ext cx="388994" cy="39096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 flipH="1">
            <a:off x="2944167" y="7364473"/>
            <a:ext cx="390964" cy="39096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ktangel 39"/>
          <p:cNvSpPr/>
          <p:nvPr/>
        </p:nvSpPr>
        <p:spPr>
          <a:xfrm>
            <a:off x="4205235" y="7364473"/>
            <a:ext cx="390964" cy="390964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41" name="Rett linje 40"/>
          <p:cNvCxnSpPr/>
          <p:nvPr/>
        </p:nvCxnSpPr>
        <p:spPr>
          <a:xfrm>
            <a:off x="4207553" y="7364473"/>
            <a:ext cx="388994" cy="390964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/>
          <p:cNvCxnSpPr/>
          <p:nvPr/>
        </p:nvCxnSpPr>
        <p:spPr>
          <a:xfrm flipH="1">
            <a:off x="4206568" y="7364473"/>
            <a:ext cx="390964" cy="390964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tt linje 43"/>
          <p:cNvCxnSpPr/>
          <p:nvPr/>
        </p:nvCxnSpPr>
        <p:spPr>
          <a:xfrm>
            <a:off x="4417376" y="4957841"/>
            <a:ext cx="0" cy="79209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/>
          <p:cNvCxnSpPr/>
          <p:nvPr/>
        </p:nvCxnSpPr>
        <p:spPr>
          <a:xfrm flipH="1">
            <a:off x="4014988" y="5353889"/>
            <a:ext cx="804776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/>
          <p:cNvCxnSpPr/>
          <p:nvPr/>
        </p:nvCxnSpPr>
        <p:spPr>
          <a:xfrm>
            <a:off x="5685343" y="4962135"/>
            <a:ext cx="0" cy="792417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/>
          <p:cNvCxnSpPr/>
          <p:nvPr/>
        </p:nvCxnSpPr>
        <p:spPr>
          <a:xfrm flipH="1">
            <a:off x="5282324" y="5358343"/>
            <a:ext cx="806038" cy="0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ihåndsform 55"/>
          <p:cNvSpPr/>
          <p:nvPr/>
        </p:nvSpPr>
        <p:spPr>
          <a:xfrm>
            <a:off x="5453063" y="7359699"/>
            <a:ext cx="195262" cy="211932"/>
          </a:xfrm>
          <a:custGeom>
            <a:avLst/>
            <a:gdLst>
              <a:gd name="connsiteX0" fmla="*/ 0 w 195262"/>
              <a:gd name="connsiteY0" fmla="*/ 0 h 211932"/>
              <a:gd name="connsiteX1" fmla="*/ 4762 w 195262"/>
              <a:gd name="connsiteY1" fmla="*/ 200025 h 211932"/>
              <a:gd name="connsiteX2" fmla="*/ 185737 w 195262"/>
              <a:gd name="connsiteY2" fmla="*/ 211932 h 211932"/>
              <a:gd name="connsiteX3" fmla="*/ 195262 w 195262"/>
              <a:gd name="connsiteY3" fmla="*/ 2382 h 211932"/>
              <a:gd name="connsiteX4" fmla="*/ 0 w 195262"/>
              <a:gd name="connsiteY4" fmla="*/ 0 h 211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62" h="211932">
                <a:moveTo>
                  <a:pt x="0" y="0"/>
                </a:moveTo>
                <a:lnTo>
                  <a:pt x="4762" y="200025"/>
                </a:lnTo>
                <a:lnTo>
                  <a:pt x="185737" y="211932"/>
                </a:lnTo>
                <a:lnTo>
                  <a:pt x="195262" y="2382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7" name="Frihåndsform 56"/>
          <p:cNvSpPr/>
          <p:nvPr/>
        </p:nvSpPr>
        <p:spPr>
          <a:xfrm flipH="1">
            <a:off x="5652593" y="7359699"/>
            <a:ext cx="195262" cy="211932"/>
          </a:xfrm>
          <a:custGeom>
            <a:avLst/>
            <a:gdLst>
              <a:gd name="connsiteX0" fmla="*/ 0 w 195262"/>
              <a:gd name="connsiteY0" fmla="*/ 0 h 211932"/>
              <a:gd name="connsiteX1" fmla="*/ 4762 w 195262"/>
              <a:gd name="connsiteY1" fmla="*/ 200025 h 211932"/>
              <a:gd name="connsiteX2" fmla="*/ 185737 w 195262"/>
              <a:gd name="connsiteY2" fmla="*/ 211932 h 211932"/>
              <a:gd name="connsiteX3" fmla="*/ 195262 w 195262"/>
              <a:gd name="connsiteY3" fmla="*/ 2382 h 211932"/>
              <a:gd name="connsiteX4" fmla="*/ 0 w 195262"/>
              <a:gd name="connsiteY4" fmla="*/ 0 h 211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62" h="211932">
                <a:moveTo>
                  <a:pt x="0" y="0"/>
                </a:moveTo>
                <a:lnTo>
                  <a:pt x="4762" y="200025"/>
                </a:lnTo>
                <a:lnTo>
                  <a:pt x="185737" y="211932"/>
                </a:lnTo>
                <a:lnTo>
                  <a:pt x="195262" y="2382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8" name="Frihåndsform 57"/>
          <p:cNvSpPr/>
          <p:nvPr/>
        </p:nvSpPr>
        <p:spPr>
          <a:xfrm>
            <a:off x="5258709" y="9529784"/>
            <a:ext cx="431710" cy="567813"/>
          </a:xfrm>
          <a:custGeom>
            <a:avLst/>
            <a:gdLst>
              <a:gd name="connsiteX0" fmla="*/ 0 w 430161"/>
              <a:gd name="connsiteY0" fmla="*/ 213852 h 567813"/>
              <a:gd name="connsiteX1" fmla="*/ 226142 w 430161"/>
              <a:gd name="connsiteY1" fmla="*/ 0 h 567813"/>
              <a:gd name="connsiteX2" fmla="*/ 430161 w 430161"/>
              <a:gd name="connsiteY2" fmla="*/ 329381 h 567813"/>
              <a:gd name="connsiteX3" fmla="*/ 81116 w 430161"/>
              <a:gd name="connsiteY3" fmla="*/ 567813 h 567813"/>
              <a:gd name="connsiteX4" fmla="*/ 0 w 430161"/>
              <a:gd name="connsiteY4" fmla="*/ 213852 h 567813"/>
              <a:gd name="connsiteX0" fmla="*/ 0 w 430161"/>
              <a:gd name="connsiteY0" fmla="*/ 213852 h 567813"/>
              <a:gd name="connsiteX1" fmla="*/ 226142 w 430161"/>
              <a:gd name="connsiteY1" fmla="*/ 0 h 567813"/>
              <a:gd name="connsiteX2" fmla="*/ 430161 w 430161"/>
              <a:gd name="connsiteY2" fmla="*/ 329381 h 567813"/>
              <a:gd name="connsiteX3" fmla="*/ 81116 w 430161"/>
              <a:gd name="connsiteY3" fmla="*/ 567813 h 567813"/>
              <a:gd name="connsiteX4" fmla="*/ 0 w 430161"/>
              <a:gd name="connsiteY4" fmla="*/ 213852 h 567813"/>
              <a:gd name="connsiteX0" fmla="*/ 0 w 430161"/>
              <a:gd name="connsiteY0" fmla="*/ 213852 h 567813"/>
              <a:gd name="connsiteX1" fmla="*/ 226142 w 430161"/>
              <a:gd name="connsiteY1" fmla="*/ 0 h 567813"/>
              <a:gd name="connsiteX2" fmla="*/ 430161 w 430161"/>
              <a:gd name="connsiteY2" fmla="*/ 329381 h 567813"/>
              <a:gd name="connsiteX3" fmla="*/ 81116 w 430161"/>
              <a:gd name="connsiteY3" fmla="*/ 567813 h 567813"/>
              <a:gd name="connsiteX4" fmla="*/ 0 w 430161"/>
              <a:gd name="connsiteY4" fmla="*/ 213852 h 567813"/>
              <a:gd name="connsiteX0" fmla="*/ 0 w 430161"/>
              <a:gd name="connsiteY0" fmla="*/ 213852 h 567813"/>
              <a:gd name="connsiteX1" fmla="*/ 226142 w 430161"/>
              <a:gd name="connsiteY1" fmla="*/ 0 h 567813"/>
              <a:gd name="connsiteX2" fmla="*/ 430161 w 430161"/>
              <a:gd name="connsiteY2" fmla="*/ 329381 h 567813"/>
              <a:gd name="connsiteX3" fmla="*/ 81116 w 430161"/>
              <a:gd name="connsiteY3" fmla="*/ 567813 h 567813"/>
              <a:gd name="connsiteX4" fmla="*/ 0 w 430161"/>
              <a:gd name="connsiteY4" fmla="*/ 213852 h 567813"/>
              <a:gd name="connsiteX0" fmla="*/ 1549 w 431710"/>
              <a:gd name="connsiteY0" fmla="*/ 213852 h 567813"/>
              <a:gd name="connsiteX1" fmla="*/ 227691 w 431710"/>
              <a:gd name="connsiteY1" fmla="*/ 0 h 567813"/>
              <a:gd name="connsiteX2" fmla="*/ 431710 w 431710"/>
              <a:gd name="connsiteY2" fmla="*/ 329381 h 567813"/>
              <a:gd name="connsiteX3" fmla="*/ 82665 w 431710"/>
              <a:gd name="connsiteY3" fmla="*/ 567813 h 567813"/>
              <a:gd name="connsiteX4" fmla="*/ 1549 w 431710"/>
              <a:gd name="connsiteY4" fmla="*/ 213852 h 567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10" h="567813">
                <a:moveTo>
                  <a:pt x="1549" y="213852"/>
                </a:moveTo>
                <a:lnTo>
                  <a:pt x="227691" y="0"/>
                </a:lnTo>
                <a:lnTo>
                  <a:pt x="431710" y="329381"/>
                </a:lnTo>
                <a:cubicBezTo>
                  <a:pt x="322736" y="430981"/>
                  <a:pt x="307168" y="488336"/>
                  <a:pt x="82665" y="567813"/>
                </a:cubicBezTo>
                <a:cubicBezTo>
                  <a:pt x="-18116" y="432619"/>
                  <a:pt x="1549" y="346587"/>
                  <a:pt x="1549" y="213852"/>
                </a:cubicBezTo>
                <a:close/>
              </a:path>
            </a:pathLst>
          </a:custGeom>
          <a:noFill/>
          <a:ln w="1905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0" name="Frihåndsform 59"/>
          <p:cNvSpPr/>
          <p:nvPr/>
        </p:nvSpPr>
        <p:spPr>
          <a:xfrm>
            <a:off x="5700253" y="9522410"/>
            <a:ext cx="431636" cy="545690"/>
          </a:xfrm>
          <a:custGeom>
            <a:avLst/>
            <a:gdLst>
              <a:gd name="connsiteX0" fmla="*/ 204019 w 430161"/>
              <a:gd name="connsiteY0" fmla="*/ 0 h 545690"/>
              <a:gd name="connsiteX1" fmla="*/ 430161 w 430161"/>
              <a:gd name="connsiteY1" fmla="*/ 211393 h 545690"/>
              <a:gd name="connsiteX2" fmla="*/ 358877 w 430161"/>
              <a:gd name="connsiteY2" fmla="*/ 545690 h 545690"/>
              <a:gd name="connsiteX3" fmla="*/ 0 w 430161"/>
              <a:gd name="connsiteY3" fmla="*/ 341671 h 545690"/>
              <a:gd name="connsiteX4" fmla="*/ 204019 w 430161"/>
              <a:gd name="connsiteY4" fmla="*/ 0 h 545690"/>
              <a:gd name="connsiteX0" fmla="*/ 204019 w 430161"/>
              <a:gd name="connsiteY0" fmla="*/ 0 h 545690"/>
              <a:gd name="connsiteX1" fmla="*/ 430161 w 430161"/>
              <a:gd name="connsiteY1" fmla="*/ 211393 h 545690"/>
              <a:gd name="connsiteX2" fmla="*/ 358877 w 430161"/>
              <a:gd name="connsiteY2" fmla="*/ 545690 h 545690"/>
              <a:gd name="connsiteX3" fmla="*/ 0 w 430161"/>
              <a:gd name="connsiteY3" fmla="*/ 341671 h 545690"/>
              <a:gd name="connsiteX4" fmla="*/ 204019 w 430161"/>
              <a:gd name="connsiteY4" fmla="*/ 0 h 545690"/>
              <a:gd name="connsiteX0" fmla="*/ 204019 w 430161"/>
              <a:gd name="connsiteY0" fmla="*/ 0 h 545690"/>
              <a:gd name="connsiteX1" fmla="*/ 430161 w 430161"/>
              <a:gd name="connsiteY1" fmla="*/ 211393 h 545690"/>
              <a:gd name="connsiteX2" fmla="*/ 358877 w 430161"/>
              <a:gd name="connsiteY2" fmla="*/ 545690 h 545690"/>
              <a:gd name="connsiteX3" fmla="*/ 0 w 430161"/>
              <a:gd name="connsiteY3" fmla="*/ 341671 h 545690"/>
              <a:gd name="connsiteX4" fmla="*/ 204019 w 430161"/>
              <a:gd name="connsiteY4" fmla="*/ 0 h 545690"/>
              <a:gd name="connsiteX0" fmla="*/ 204019 w 431636"/>
              <a:gd name="connsiteY0" fmla="*/ 0 h 545690"/>
              <a:gd name="connsiteX1" fmla="*/ 430161 w 431636"/>
              <a:gd name="connsiteY1" fmla="*/ 211393 h 545690"/>
              <a:gd name="connsiteX2" fmla="*/ 358877 w 431636"/>
              <a:gd name="connsiteY2" fmla="*/ 545690 h 545690"/>
              <a:gd name="connsiteX3" fmla="*/ 0 w 431636"/>
              <a:gd name="connsiteY3" fmla="*/ 341671 h 545690"/>
              <a:gd name="connsiteX4" fmla="*/ 204019 w 431636"/>
              <a:gd name="connsiteY4" fmla="*/ 0 h 545690"/>
              <a:gd name="connsiteX0" fmla="*/ 204019 w 431636"/>
              <a:gd name="connsiteY0" fmla="*/ 0 h 545690"/>
              <a:gd name="connsiteX1" fmla="*/ 430161 w 431636"/>
              <a:gd name="connsiteY1" fmla="*/ 211393 h 545690"/>
              <a:gd name="connsiteX2" fmla="*/ 358877 w 431636"/>
              <a:gd name="connsiteY2" fmla="*/ 545690 h 545690"/>
              <a:gd name="connsiteX3" fmla="*/ 0 w 431636"/>
              <a:gd name="connsiteY3" fmla="*/ 341671 h 545690"/>
              <a:gd name="connsiteX4" fmla="*/ 204019 w 431636"/>
              <a:gd name="connsiteY4" fmla="*/ 0 h 54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636" h="545690">
                <a:moveTo>
                  <a:pt x="204019" y="0"/>
                </a:moveTo>
                <a:lnTo>
                  <a:pt x="430161" y="211393"/>
                </a:lnTo>
                <a:cubicBezTo>
                  <a:pt x="438355" y="352322"/>
                  <a:pt x="412134" y="485877"/>
                  <a:pt x="358877" y="545690"/>
                </a:cubicBezTo>
                <a:cubicBezTo>
                  <a:pt x="212212" y="536678"/>
                  <a:pt x="104877" y="426883"/>
                  <a:pt x="0" y="341671"/>
                </a:cubicBezTo>
                <a:lnTo>
                  <a:pt x="204019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1" name="Frihåndsform 60"/>
          <p:cNvSpPr/>
          <p:nvPr/>
        </p:nvSpPr>
        <p:spPr>
          <a:xfrm>
            <a:off x="5486400" y="9532242"/>
            <a:ext cx="206477" cy="334297"/>
          </a:xfrm>
          <a:custGeom>
            <a:avLst/>
            <a:gdLst>
              <a:gd name="connsiteX0" fmla="*/ 0 w 206477"/>
              <a:gd name="connsiteY0" fmla="*/ 0 h 334297"/>
              <a:gd name="connsiteX1" fmla="*/ 176981 w 206477"/>
              <a:gd name="connsiteY1" fmla="*/ 115529 h 334297"/>
              <a:gd name="connsiteX2" fmla="*/ 206477 w 206477"/>
              <a:gd name="connsiteY2" fmla="*/ 334297 h 334297"/>
              <a:gd name="connsiteX3" fmla="*/ 0 w 206477"/>
              <a:gd name="connsiteY3" fmla="*/ 0 h 33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477" h="334297">
                <a:moveTo>
                  <a:pt x="0" y="0"/>
                </a:moveTo>
                <a:lnTo>
                  <a:pt x="176981" y="115529"/>
                </a:lnTo>
                <a:lnTo>
                  <a:pt x="206477" y="33429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2" name="Frihåndsform 61"/>
          <p:cNvSpPr/>
          <p:nvPr/>
        </p:nvSpPr>
        <p:spPr>
          <a:xfrm>
            <a:off x="5665839" y="9519952"/>
            <a:ext cx="233516" cy="346587"/>
          </a:xfrm>
          <a:custGeom>
            <a:avLst/>
            <a:gdLst>
              <a:gd name="connsiteX0" fmla="*/ 233516 w 233516"/>
              <a:gd name="connsiteY0" fmla="*/ 0 h 346587"/>
              <a:gd name="connsiteX1" fmla="*/ 0 w 233516"/>
              <a:gd name="connsiteY1" fmla="*/ 127819 h 346587"/>
              <a:gd name="connsiteX2" fmla="*/ 31955 w 233516"/>
              <a:gd name="connsiteY2" fmla="*/ 346587 h 346587"/>
              <a:gd name="connsiteX3" fmla="*/ 233516 w 233516"/>
              <a:gd name="connsiteY3" fmla="*/ 0 h 346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516" h="346587">
                <a:moveTo>
                  <a:pt x="233516" y="0"/>
                </a:moveTo>
                <a:lnTo>
                  <a:pt x="0" y="127819"/>
                </a:lnTo>
                <a:lnTo>
                  <a:pt x="31955" y="346587"/>
                </a:lnTo>
                <a:lnTo>
                  <a:pt x="23351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3" name="Frihåndsform 62"/>
          <p:cNvSpPr/>
          <p:nvPr/>
        </p:nvSpPr>
        <p:spPr>
          <a:xfrm>
            <a:off x="5331542" y="9301184"/>
            <a:ext cx="331839" cy="373626"/>
          </a:xfrm>
          <a:custGeom>
            <a:avLst/>
            <a:gdLst>
              <a:gd name="connsiteX0" fmla="*/ 162232 w 331839"/>
              <a:gd name="connsiteY0" fmla="*/ 0 h 373626"/>
              <a:gd name="connsiteX1" fmla="*/ 0 w 331839"/>
              <a:gd name="connsiteY1" fmla="*/ 373626 h 373626"/>
              <a:gd name="connsiteX2" fmla="*/ 152400 w 331839"/>
              <a:gd name="connsiteY2" fmla="*/ 231058 h 373626"/>
              <a:gd name="connsiteX3" fmla="*/ 331839 w 331839"/>
              <a:gd name="connsiteY3" fmla="*/ 346587 h 373626"/>
              <a:gd name="connsiteX4" fmla="*/ 162232 w 331839"/>
              <a:gd name="connsiteY4" fmla="*/ 0 h 37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839" h="373626">
                <a:moveTo>
                  <a:pt x="162232" y="0"/>
                </a:moveTo>
                <a:lnTo>
                  <a:pt x="0" y="373626"/>
                </a:lnTo>
                <a:lnTo>
                  <a:pt x="152400" y="231058"/>
                </a:lnTo>
                <a:lnTo>
                  <a:pt x="331839" y="346587"/>
                </a:lnTo>
                <a:lnTo>
                  <a:pt x="162232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4" name="Frihåndsform 63"/>
          <p:cNvSpPr/>
          <p:nvPr/>
        </p:nvSpPr>
        <p:spPr>
          <a:xfrm>
            <a:off x="5670755" y="9269229"/>
            <a:ext cx="324464" cy="383458"/>
          </a:xfrm>
          <a:custGeom>
            <a:avLst/>
            <a:gdLst>
              <a:gd name="connsiteX0" fmla="*/ 186813 w 324464"/>
              <a:gd name="connsiteY0" fmla="*/ 0 h 383458"/>
              <a:gd name="connsiteX1" fmla="*/ 0 w 324464"/>
              <a:gd name="connsiteY1" fmla="*/ 383458 h 383458"/>
              <a:gd name="connsiteX2" fmla="*/ 235974 w 324464"/>
              <a:gd name="connsiteY2" fmla="*/ 253181 h 383458"/>
              <a:gd name="connsiteX3" fmla="*/ 324464 w 324464"/>
              <a:gd name="connsiteY3" fmla="*/ 344129 h 383458"/>
              <a:gd name="connsiteX4" fmla="*/ 186813 w 324464"/>
              <a:gd name="connsiteY4" fmla="*/ 0 h 38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464" h="383458">
                <a:moveTo>
                  <a:pt x="186813" y="0"/>
                </a:moveTo>
                <a:lnTo>
                  <a:pt x="0" y="383458"/>
                </a:lnTo>
                <a:lnTo>
                  <a:pt x="235974" y="253181"/>
                </a:lnTo>
                <a:lnTo>
                  <a:pt x="324464" y="344129"/>
                </a:lnTo>
                <a:lnTo>
                  <a:pt x="18681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5" name="Frihåndsform 64"/>
          <p:cNvSpPr/>
          <p:nvPr/>
        </p:nvSpPr>
        <p:spPr>
          <a:xfrm>
            <a:off x="5496232" y="9303642"/>
            <a:ext cx="174523" cy="341671"/>
          </a:xfrm>
          <a:custGeom>
            <a:avLst/>
            <a:gdLst>
              <a:gd name="connsiteX0" fmla="*/ 0 w 174523"/>
              <a:gd name="connsiteY0" fmla="*/ 0 h 341671"/>
              <a:gd name="connsiteX1" fmla="*/ 174523 w 174523"/>
              <a:gd name="connsiteY1" fmla="*/ 157316 h 341671"/>
              <a:gd name="connsiteX2" fmla="*/ 172065 w 174523"/>
              <a:gd name="connsiteY2" fmla="*/ 341671 h 341671"/>
              <a:gd name="connsiteX3" fmla="*/ 0 w 174523"/>
              <a:gd name="connsiteY3" fmla="*/ 0 h 34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523" h="341671">
                <a:moveTo>
                  <a:pt x="0" y="0"/>
                </a:moveTo>
                <a:lnTo>
                  <a:pt x="174523" y="157316"/>
                </a:lnTo>
                <a:cubicBezTo>
                  <a:pt x="173704" y="218768"/>
                  <a:pt x="172884" y="280219"/>
                  <a:pt x="172065" y="34167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6" name="Frihåndsform 65"/>
          <p:cNvSpPr/>
          <p:nvPr/>
        </p:nvSpPr>
        <p:spPr>
          <a:xfrm>
            <a:off x="5665839" y="9271687"/>
            <a:ext cx="186813" cy="373626"/>
          </a:xfrm>
          <a:custGeom>
            <a:avLst/>
            <a:gdLst>
              <a:gd name="connsiteX0" fmla="*/ 186813 w 186813"/>
              <a:gd name="connsiteY0" fmla="*/ 0 h 373626"/>
              <a:gd name="connsiteX1" fmla="*/ 9832 w 186813"/>
              <a:gd name="connsiteY1" fmla="*/ 189271 h 373626"/>
              <a:gd name="connsiteX2" fmla="*/ 0 w 186813"/>
              <a:gd name="connsiteY2" fmla="*/ 373626 h 373626"/>
              <a:gd name="connsiteX3" fmla="*/ 186813 w 186813"/>
              <a:gd name="connsiteY3" fmla="*/ 0 h 37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813" h="373626">
                <a:moveTo>
                  <a:pt x="186813" y="0"/>
                </a:moveTo>
                <a:lnTo>
                  <a:pt x="9832" y="189271"/>
                </a:lnTo>
                <a:lnTo>
                  <a:pt x="0" y="373626"/>
                </a:lnTo>
                <a:lnTo>
                  <a:pt x="18681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7" name="Frihåndsform 66"/>
          <p:cNvSpPr/>
          <p:nvPr/>
        </p:nvSpPr>
        <p:spPr>
          <a:xfrm>
            <a:off x="5260175" y="9308558"/>
            <a:ext cx="228682" cy="388374"/>
          </a:xfrm>
          <a:custGeom>
            <a:avLst/>
            <a:gdLst>
              <a:gd name="connsiteX0" fmla="*/ 228600 w 228600"/>
              <a:gd name="connsiteY0" fmla="*/ 0 h 388374"/>
              <a:gd name="connsiteX1" fmla="*/ 0 w 228600"/>
              <a:gd name="connsiteY1" fmla="*/ 282678 h 388374"/>
              <a:gd name="connsiteX2" fmla="*/ 54077 w 228600"/>
              <a:gd name="connsiteY2" fmla="*/ 388374 h 388374"/>
              <a:gd name="connsiteX3" fmla="*/ 228600 w 228600"/>
              <a:gd name="connsiteY3" fmla="*/ 0 h 388374"/>
              <a:gd name="connsiteX0" fmla="*/ 228651 w 228651"/>
              <a:gd name="connsiteY0" fmla="*/ 0 h 388374"/>
              <a:gd name="connsiteX1" fmla="*/ 51 w 228651"/>
              <a:gd name="connsiteY1" fmla="*/ 282678 h 388374"/>
              <a:gd name="connsiteX2" fmla="*/ 54128 w 228651"/>
              <a:gd name="connsiteY2" fmla="*/ 388374 h 388374"/>
              <a:gd name="connsiteX3" fmla="*/ 228651 w 228651"/>
              <a:gd name="connsiteY3" fmla="*/ 0 h 388374"/>
              <a:gd name="connsiteX0" fmla="*/ 228682 w 228682"/>
              <a:gd name="connsiteY0" fmla="*/ 0 h 388374"/>
              <a:gd name="connsiteX1" fmla="*/ 82 w 228682"/>
              <a:gd name="connsiteY1" fmla="*/ 282678 h 388374"/>
              <a:gd name="connsiteX2" fmla="*/ 54159 w 228682"/>
              <a:gd name="connsiteY2" fmla="*/ 388374 h 388374"/>
              <a:gd name="connsiteX3" fmla="*/ 228682 w 228682"/>
              <a:gd name="connsiteY3" fmla="*/ 0 h 388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82" h="388374">
                <a:moveTo>
                  <a:pt x="228682" y="0"/>
                </a:moveTo>
                <a:lnTo>
                  <a:pt x="82" y="282678"/>
                </a:lnTo>
                <a:cubicBezTo>
                  <a:pt x="-1556" y="337574"/>
                  <a:pt x="21385" y="370349"/>
                  <a:pt x="54159" y="388374"/>
                </a:cubicBezTo>
                <a:lnTo>
                  <a:pt x="228682" y="0"/>
                </a:lnTo>
                <a:close/>
              </a:path>
            </a:pathLst>
          </a:custGeom>
          <a:noFill/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8" name="Frihåndsform 67"/>
          <p:cNvSpPr/>
          <p:nvPr/>
        </p:nvSpPr>
        <p:spPr>
          <a:xfrm>
            <a:off x="5860026" y="9271687"/>
            <a:ext cx="233516" cy="385916"/>
          </a:xfrm>
          <a:custGeom>
            <a:avLst/>
            <a:gdLst>
              <a:gd name="connsiteX0" fmla="*/ 0 w 233516"/>
              <a:gd name="connsiteY0" fmla="*/ 0 h 385916"/>
              <a:gd name="connsiteX1" fmla="*/ 233516 w 233516"/>
              <a:gd name="connsiteY1" fmla="*/ 290052 h 385916"/>
              <a:gd name="connsiteX2" fmla="*/ 189271 w 233516"/>
              <a:gd name="connsiteY2" fmla="*/ 385916 h 385916"/>
              <a:gd name="connsiteX3" fmla="*/ 135193 w 233516"/>
              <a:gd name="connsiteY3" fmla="*/ 336755 h 385916"/>
              <a:gd name="connsiteX4" fmla="*/ 0 w 233516"/>
              <a:gd name="connsiteY4" fmla="*/ 0 h 385916"/>
              <a:gd name="connsiteX0" fmla="*/ 0 w 233516"/>
              <a:gd name="connsiteY0" fmla="*/ 0 h 385916"/>
              <a:gd name="connsiteX1" fmla="*/ 233516 w 233516"/>
              <a:gd name="connsiteY1" fmla="*/ 290052 h 385916"/>
              <a:gd name="connsiteX2" fmla="*/ 189271 w 233516"/>
              <a:gd name="connsiteY2" fmla="*/ 385916 h 385916"/>
              <a:gd name="connsiteX3" fmla="*/ 135193 w 233516"/>
              <a:gd name="connsiteY3" fmla="*/ 336755 h 385916"/>
              <a:gd name="connsiteX4" fmla="*/ 0 w 233516"/>
              <a:gd name="connsiteY4" fmla="*/ 0 h 385916"/>
              <a:gd name="connsiteX0" fmla="*/ 0 w 233516"/>
              <a:gd name="connsiteY0" fmla="*/ 0 h 385916"/>
              <a:gd name="connsiteX1" fmla="*/ 233516 w 233516"/>
              <a:gd name="connsiteY1" fmla="*/ 290052 h 385916"/>
              <a:gd name="connsiteX2" fmla="*/ 189271 w 233516"/>
              <a:gd name="connsiteY2" fmla="*/ 385916 h 385916"/>
              <a:gd name="connsiteX3" fmla="*/ 135193 w 233516"/>
              <a:gd name="connsiteY3" fmla="*/ 336755 h 385916"/>
              <a:gd name="connsiteX4" fmla="*/ 0 w 233516"/>
              <a:gd name="connsiteY4" fmla="*/ 0 h 38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516" h="385916">
                <a:moveTo>
                  <a:pt x="0" y="0"/>
                </a:moveTo>
                <a:lnTo>
                  <a:pt x="233516" y="290052"/>
                </a:lnTo>
                <a:cubicBezTo>
                  <a:pt x="223684" y="341671"/>
                  <a:pt x="211393" y="358878"/>
                  <a:pt x="189271" y="385916"/>
                </a:cubicBezTo>
                <a:lnTo>
                  <a:pt x="135193" y="336755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9" name="Frihåndsform 68"/>
          <p:cNvSpPr/>
          <p:nvPr/>
        </p:nvSpPr>
        <p:spPr>
          <a:xfrm rot="5400000">
            <a:off x="3682205" y="9439582"/>
            <a:ext cx="195262" cy="211932"/>
          </a:xfrm>
          <a:custGeom>
            <a:avLst/>
            <a:gdLst>
              <a:gd name="connsiteX0" fmla="*/ 0 w 195262"/>
              <a:gd name="connsiteY0" fmla="*/ 0 h 211932"/>
              <a:gd name="connsiteX1" fmla="*/ 4762 w 195262"/>
              <a:gd name="connsiteY1" fmla="*/ 200025 h 211932"/>
              <a:gd name="connsiteX2" fmla="*/ 185737 w 195262"/>
              <a:gd name="connsiteY2" fmla="*/ 211932 h 211932"/>
              <a:gd name="connsiteX3" fmla="*/ 195262 w 195262"/>
              <a:gd name="connsiteY3" fmla="*/ 2382 h 211932"/>
              <a:gd name="connsiteX4" fmla="*/ 0 w 195262"/>
              <a:gd name="connsiteY4" fmla="*/ 0 h 211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62" h="211932">
                <a:moveTo>
                  <a:pt x="0" y="0"/>
                </a:moveTo>
                <a:lnTo>
                  <a:pt x="4762" y="200025"/>
                </a:lnTo>
                <a:lnTo>
                  <a:pt x="185737" y="211932"/>
                </a:lnTo>
                <a:lnTo>
                  <a:pt x="195262" y="2382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0" name="Frihåndsform 69"/>
          <p:cNvSpPr/>
          <p:nvPr/>
        </p:nvSpPr>
        <p:spPr>
          <a:xfrm rot="5400000" flipH="1">
            <a:off x="3682205" y="9639112"/>
            <a:ext cx="195262" cy="211932"/>
          </a:xfrm>
          <a:custGeom>
            <a:avLst/>
            <a:gdLst>
              <a:gd name="connsiteX0" fmla="*/ 0 w 195262"/>
              <a:gd name="connsiteY0" fmla="*/ 0 h 211932"/>
              <a:gd name="connsiteX1" fmla="*/ 4762 w 195262"/>
              <a:gd name="connsiteY1" fmla="*/ 200025 h 211932"/>
              <a:gd name="connsiteX2" fmla="*/ 185737 w 195262"/>
              <a:gd name="connsiteY2" fmla="*/ 211932 h 211932"/>
              <a:gd name="connsiteX3" fmla="*/ 195262 w 195262"/>
              <a:gd name="connsiteY3" fmla="*/ 2382 h 211932"/>
              <a:gd name="connsiteX4" fmla="*/ 0 w 195262"/>
              <a:gd name="connsiteY4" fmla="*/ 0 h 211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62" h="211932">
                <a:moveTo>
                  <a:pt x="0" y="0"/>
                </a:moveTo>
                <a:lnTo>
                  <a:pt x="4762" y="200025"/>
                </a:lnTo>
                <a:lnTo>
                  <a:pt x="185737" y="211932"/>
                </a:lnTo>
                <a:lnTo>
                  <a:pt x="195262" y="2382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2" name="Rektangel 71"/>
          <p:cNvSpPr/>
          <p:nvPr/>
        </p:nvSpPr>
        <p:spPr>
          <a:xfrm>
            <a:off x="1617917" y="9447697"/>
            <a:ext cx="390964" cy="390964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73" name="Rett linje 72"/>
          <p:cNvCxnSpPr/>
          <p:nvPr/>
        </p:nvCxnSpPr>
        <p:spPr>
          <a:xfrm>
            <a:off x="1618902" y="9447697"/>
            <a:ext cx="388994" cy="390964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ett linje 73"/>
          <p:cNvCxnSpPr/>
          <p:nvPr/>
        </p:nvCxnSpPr>
        <p:spPr>
          <a:xfrm flipH="1">
            <a:off x="1617917" y="9447697"/>
            <a:ext cx="390964" cy="390964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il høyre 74"/>
          <p:cNvSpPr/>
          <p:nvPr/>
        </p:nvSpPr>
        <p:spPr>
          <a:xfrm>
            <a:off x="3417226" y="9606099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7" name="Pil høyre 76"/>
          <p:cNvSpPr/>
          <p:nvPr/>
        </p:nvSpPr>
        <p:spPr>
          <a:xfrm rot="16200000">
            <a:off x="5547383" y="7666517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8" name="Pil høyre 77"/>
          <p:cNvSpPr/>
          <p:nvPr/>
        </p:nvSpPr>
        <p:spPr>
          <a:xfrm rot="18900000">
            <a:off x="3052738" y="3260416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9" name="Pil høyre 78"/>
          <p:cNvSpPr/>
          <p:nvPr/>
        </p:nvSpPr>
        <p:spPr>
          <a:xfrm rot="13500000">
            <a:off x="5579391" y="3270230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2" name="Rektangel 51"/>
          <p:cNvSpPr/>
          <p:nvPr/>
        </p:nvSpPr>
        <p:spPr>
          <a:xfrm>
            <a:off x="4019099" y="2966268"/>
            <a:ext cx="778476" cy="77847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9" name="Rett linje 8"/>
          <p:cNvCxnSpPr/>
          <p:nvPr/>
        </p:nvCxnSpPr>
        <p:spPr>
          <a:xfrm>
            <a:off x="4014357" y="2966268"/>
            <a:ext cx="778476" cy="77847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ktangel 54"/>
          <p:cNvSpPr/>
          <p:nvPr/>
        </p:nvSpPr>
        <p:spPr>
          <a:xfrm>
            <a:off x="2773952" y="4978432"/>
            <a:ext cx="778476" cy="778476"/>
          </a:xfrm>
          <a:custGeom>
            <a:avLst/>
            <a:gdLst>
              <a:gd name="connsiteX0" fmla="*/ 0 w 778476"/>
              <a:gd name="connsiteY0" fmla="*/ 0 h 778476"/>
              <a:gd name="connsiteX1" fmla="*/ 778476 w 778476"/>
              <a:gd name="connsiteY1" fmla="*/ 0 h 778476"/>
              <a:gd name="connsiteX2" fmla="*/ 778476 w 778476"/>
              <a:gd name="connsiteY2" fmla="*/ 778476 h 778476"/>
              <a:gd name="connsiteX3" fmla="*/ 0 w 778476"/>
              <a:gd name="connsiteY3" fmla="*/ 778476 h 778476"/>
              <a:gd name="connsiteX4" fmla="*/ 0 w 778476"/>
              <a:gd name="connsiteY4" fmla="*/ 0 h 778476"/>
              <a:gd name="connsiteX0" fmla="*/ 0 w 778476"/>
              <a:gd name="connsiteY0" fmla="*/ 0 h 778476"/>
              <a:gd name="connsiteX1" fmla="*/ 778476 w 778476"/>
              <a:gd name="connsiteY1" fmla="*/ 0 h 778476"/>
              <a:gd name="connsiteX2" fmla="*/ 778476 w 778476"/>
              <a:gd name="connsiteY2" fmla="*/ 778476 h 778476"/>
              <a:gd name="connsiteX3" fmla="*/ 395753 w 778476"/>
              <a:gd name="connsiteY3" fmla="*/ 776649 h 778476"/>
              <a:gd name="connsiteX4" fmla="*/ 0 w 778476"/>
              <a:gd name="connsiteY4" fmla="*/ 778476 h 778476"/>
              <a:gd name="connsiteX5" fmla="*/ 0 w 778476"/>
              <a:gd name="connsiteY5" fmla="*/ 0 h 778476"/>
              <a:gd name="connsiteX0" fmla="*/ 0 w 778476"/>
              <a:gd name="connsiteY0" fmla="*/ 0 h 778476"/>
              <a:gd name="connsiteX1" fmla="*/ 778476 w 778476"/>
              <a:gd name="connsiteY1" fmla="*/ 0 h 778476"/>
              <a:gd name="connsiteX2" fmla="*/ 778476 w 778476"/>
              <a:gd name="connsiteY2" fmla="*/ 778476 h 778476"/>
              <a:gd name="connsiteX3" fmla="*/ 395753 w 778476"/>
              <a:gd name="connsiteY3" fmla="*/ 776649 h 778476"/>
              <a:gd name="connsiteX4" fmla="*/ 0 w 778476"/>
              <a:gd name="connsiteY4" fmla="*/ 778476 h 778476"/>
              <a:gd name="connsiteX5" fmla="*/ 1782 w 778476"/>
              <a:gd name="connsiteY5" fmla="*/ 387543 h 778476"/>
              <a:gd name="connsiteX6" fmla="*/ 0 w 778476"/>
              <a:gd name="connsiteY6" fmla="*/ 0 h 778476"/>
              <a:gd name="connsiteX0" fmla="*/ 0 w 778476"/>
              <a:gd name="connsiteY0" fmla="*/ 0 h 778476"/>
              <a:gd name="connsiteX1" fmla="*/ 778476 w 778476"/>
              <a:gd name="connsiteY1" fmla="*/ 0 h 778476"/>
              <a:gd name="connsiteX2" fmla="*/ 778476 w 778476"/>
              <a:gd name="connsiteY2" fmla="*/ 778476 h 778476"/>
              <a:gd name="connsiteX3" fmla="*/ 395753 w 778476"/>
              <a:gd name="connsiteY3" fmla="*/ 776649 h 778476"/>
              <a:gd name="connsiteX4" fmla="*/ 1782 w 778476"/>
              <a:gd name="connsiteY4" fmla="*/ 387543 h 778476"/>
              <a:gd name="connsiteX5" fmla="*/ 0 w 778476"/>
              <a:gd name="connsiteY5" fmla="*/ 0 h 778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8476" h="778476">
                <a:moveTo>
                  <a:pt x="0" y="0"/>
                </a:moveTo>
                <a:lnTo>
                  <a:pt x="778476" y="0"/>
                </a:lnTo>
                <a:lnTo>
                  <a:pt x="778476" y="778476"/>
                </a:lnTo>
                <a:lnTo>
                  <a:pt x="395753" y="776649"/>
                </a:lnTo>
                <a:lnTo>
                  <a:pt x="1782" y="387543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1" name="Rett linje 10"/>
          <p:cNvCxnSpPr/>
          <p:nvPr/>
        </p:nvCxnSpPr>
        <p:spPr>
          <a:xfrm>
            <a:off x="2773952" y="4978432"/>
            <a:ext cx="778476" cy="77847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/>
          <p:cNvCxnSpPr/>
          <p:nvPr/>
        </p:nvCxnSpPr>
        <p:spPr>
          <a:xfrm flipH="1">
            <a:off x="3170545" y="4978432"/>
            <a:ext cx="379575" cy="38923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ttvinklet trekant 70"/>
          <p:cNvSpPr/>
          <p:nvPr/>
        </p:nvSpPr>
        <p:spPr>
          <a:xfrm rot="10800000">
            <a:off x="2779259" y="5367668"/>
            <a:ext cx="385977" cy="384017"/>
          </a:xfrm>
          <a:prstGeom prst="rtTriangle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6" name="Pil høyre 75"/>
          <p:cNvSpPr/>
          <p:nvPr/>
        </p:nvSpPr>
        <p:spPr>
          <a:xfrm rot="18900000">
            <a:off x="2879553" y="5484766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0" name="Pil høyre 79"/>
          <p:cNvSpPr/>
          <p:nvPr/>
        </p:nvSpPr>
        <p:spPr>
          <a:xfrm>
            <a:off x="1584483" y="7503617"/>
            <a:ext cx="212188" cy="113610"/>
          </a:xfrm>
          <a:prstGeom prst="rightArrow">
            <a:avLst>
              <a:gd name="adj1" fmla="val 29054"/>
              <a:gd name="adj2" fmla="val 9188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4" name="Rett linje 23"/>
          <p:cNvCxnSpPr>
            <a:stCxn id="25" idx="2"/>
            <a:endCxn id="25" idx="4"/>
          </p:cNvCxnSpPr>
          <p:nvPr/>
        </p:nvCxnSpPr>
        <p:spPr>
          <a:xfrm flipH="1">
            <a:off x="1856475" y="7158713"/>
            <a:ext cx="6432" cy="806036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>
            <a:stCxn id="25" idx="3"/>
            <a:endCxn id="26" idx="2"/>
          </p:cNvCxnSpPr>
          <p:nvPr/>
        </p:nvCxnSpPr>
        <p:spPr>
          <a:xfrm flipH="1" flipV="1">
            <a:off x="1859690" y="7563658"/>
            <a:ext cx="403019" cy="1289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>
            <a:off x="1617917" y="9643179"/>
            <a:ext cx="39096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rihåndsform 80"/>
          <p:cNvSpPr>
            <a:spLocks/>
          </p:cNvSpPr>
          <p:nvPr/>
        </p:nvSpPr>
        <p:spPr bwMode="auto">
          <a:xfrm flipH="1">
            <a:off x="3994530" y="942224"/>
            <a:ext cx="194133" cy="19431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82" name="Frihåndsform 81"/>
          <p:cNvSpPr>
            <a:spLocks/>
          </p:cNvSpPr>
          <p:nvPr/>
        </p:nvSpPr>
        <p:spPr bwMode="auto">
          <a:xfrm flipH="1">
            <a:off x="3411767" y="942224"/>
            <a:ext cx="194315" cy="19431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83" name="Frihåndsform 82"/>
          <p:cNvSpPr>
            <a:spLocks/>
          </p:cNvSpPr>
          <p:nvPr/>
        </p:nvSpPr>
        <p:spPr bwMode="auto">
          <a:xfrm flipH="1">
            <a:off x="3994530" y="1524987"/>
            <a:ext cx="194133" cy="194133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85" name="Freeform 8"/>
          <p:cNvSpPr>
            <a:spLocks/>
          </p:cNvSpPr>
          <p:nvPr/>
        </p:nvSpPr>
        <p:spPr bwMode="auto">
          <a:xfrm flipH="1">
            <a:off x="3800215" y="942224"/>
            <a:ext cx="194315" cy="194315"/>
          </a:xfrm>
          <a:custGeom>
            <a:avLst/>
            <a:gdLst>
              <a:gd name="T0" fmla="*/ 0 w 1073"/>
              <a:gd name="T1" fmla="*/ 1073 h 1073"/>
              <a:gd name="T2" fmla="*/ 0 w 1073"/>
              <a:gd name="T3" fmla="*/ 0 h 1073"/>
              <a:gd name="T4" fmla="*/ 1073 w 1073"/>
              <a:gd name="T5" fmla="*/ 0 h 1073"/>
              <a:gd name="T6" fmla="*/ 0 w 1073"/>
              <a:gd name="T7" fmla="*/ 1073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3">
                <a:moveTo>
                  <a:pt x="0" y="1073"/>
                </a:moveTo>
                <a:lnTo>
                  <a:pt x="0" y="0"/>
                </a:lnTo>
                <a:lnTo>
                  <a:pt x="1073" y="0"/>
                </a:lnTo>
                <a:lnTo>
                  <a:pt x="0" y="1073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6" name="Frihåndsform 85"/>
          <p:cNvSpPr>
            <a:spLocks/>
          </p:cNvSpPr>
          <p:nvPr/>
        </p:nvSpPr>
        <p:spPr bwMode="auto">
          <a:xfrm flipH="1">
            <a:off x="3606082" y="942224"/>
            <a:ext cx="194133" cy="388448"/>
          </a:xfrm>
          <a:custGeom>
            <a:avLst/>
            <a:gdLst>
              <a:gd name="connsiteX0" fmla="*/ 0 w 1701800"/>
              <a:gd name="connsiteY0" fmla="*/ 0 h 3405188"/>
              <a:gd name="connsiteX1" fmla="*/ 1701800 w 1701800"/>
              <a:gd name="connsiteY1" fmla="*/ 1703388 h 3405188"/>
              <a:gd name="connsiteX2" fmla="*/ 0 w 1701800"/>
              <a:gd name="connsiteY2" fmla="*/ 3405188 h 3405188"/>
              <a:gd name="connsiteX3" fmla="*/ 0 w 1701800"/>
              <a:gd name="connsiteY3" fmla="*/ 1703388 h 340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800" h="3405188">
                <a:moveTo>
                  <a:pt x="0" y="0"/>
                </a:moveTo>
                <a:lnTo>
                  <a:pt x="1701800" y="1703388"/>
                </a:lnTo>
                <a:lnTo>
                  <a:pt x="0" y="3405188"/>
                </a:lnTo>
                <a:lnTo>
                  <a:pt x="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87" name="Freeform 10"/>
          <p:cNvSpPr>
            <a:spLocks/>
          </p:cNvSpPr>
          <p:nvPr/>
        </p:nvSpPr>
        <p:spPr bwMode="auto">
          <a:xfrm flipH="1">
            <a:off x="3606082" y="942224"/>
            <a:ext cx="194133" cy="194315"/>
          </a:xfrm>
          <a:custGeom>
            <a:avLst/>
            <a:gdLst>
              <a:gd name="T0" fmla="*/ 0 w 1072"/>
              <a:gd name="T1" fmla="*/ 0 h 1073"/>
              <a:gd name="T2" fmla="*/ 1072 w 1072"/>
              <a:gd name="T3" fmla="*/ 0 h 1073"/>
              <a:gd name="T4" fmla="*/ 1072 w 1072"/>
              <a:gd name="T5" fmla="*/ 1073 h 1073"/>
              <a:gd name="T6" fmla="*/ 0 w 1072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3">
                <a:moveTo>
                  <a:pt x="0" y="0"/>
                </a:moveTo>
                <a:lnTo>
                  <a:pt x="1072" y="0"/>
                </a:lnTo>
                <a:lnTo>
                  <a:pt x="1072" y="107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8" name="Frihåndsform 87"/>
          <p:cNvSpPr>
            <a:spLocks/>
          </p:cNvSpPr>
          <p:nvPr/>
        </p:nvSpPr>
        <p:spPr bwMode="auto">
          <a:xfrm flipH="1">
            <a:off x="3800215" y="1136539"/>
            <a:ext cx="388448" cy="194133"/>
          </a:xfrm>
          <a:custGeom>
            <a:avLst/>
            <a:gdLst>
              <a:gd name="connsiteX0" fmla="*/ 1701800 w 3405188"/>
              <a:gd name="connsiteY0" fmla="*/ 0 h 1701800"/>
              <a:gd name="connsiteX1" fmla="*/ 3405188 w 3405188"/>
              <a:gd name="connsiteY1" fmla="*/ 1701800 h 1701800"/>
              <a:gd name="connsiteX2" fmla="*/ 1701800 w 3405188"/>
              <a:gd name="connsiteY2" fmla="*/ 1701800 h 1701800"/>
              <a:gd name="connsiteX3" fmla="*/ 0 w 3405188"/>
              <a:gd name="connsiteY3" fmla="*/ 170180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1800">
                <a:moveTo>
                  <a:pt x="1701800" y="0"/>
                </a:moveTo>
                <a:lnTo>
                  <a:pt x="3405188" y="1701800"/>
                </a:lnTo>
                <a:lnTo>
                  <a:pt x="1701800" y="1701800"/>
                </a:lnTo>
                <a:lnTo>
                  <a:pt x="0" y="17018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89" name="Freeform 14"/>
          <p:cNvSpPr>
            <a:spLocks/>
          </p:cNvSpPr>
          <p:nvPr/>
        </p:nvSpPr>
        <p:spPr bwMode="auto">
          <a:xfrm flipH="1">
            <a:off x="3994530" y="1136539"/>
            <a:ext cx="194133" cy="194133"/>
          </a:xfrm>
          <a:custGeom>
            <a:avLst/>
            <a:gdLst>
              <a:gd name="T0" fmla="*/ 0 w 1072"/>
              <a:gd name="T1" fmla="*/ 1072 h 1072"/>
              <a:gd name="T2" fmla="*/ 0 w 1072"/>
              <a:gd name="T3" fmla="*/ 0 h 1072"/>
              <a:gd name="T4" fmla="*/ 1072 w 1072"/>
              <a:gd name="T5" fmla="*/ 0 h 1072"/>
              <a:gd name="T6" fmla="*/ 0 w 1072"/>
              <a:gd name="T7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2">
                <a:moveTo>
                  <a:pt x="0" y="1072"/>
                </a:moveTo>
                <a:lnTo>
                  <a:pt x="0" y="0"/>
                </a:lnTo>
                <a:lnTo>
                  <a:pt x="1072" y="0"/>
                </a:lnTo>
                <a:lnTo>
                  <a:pt x="0" y="1072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90" name="Frihåndsform 89"/>
          <p:cNvSpPr>
            <a:spLocks/>
          </p:cNvSpPr>
          <p:nvPr/>
        </p:nvSpPr>
        <p:spPr bwMode="auto">
          <a:xfrm flipH="1">
            <a:off x="3800215" y="942224"/>
            <a:ext cx="194315" cy="388448"/>
          </a:xfrm>
          <a:custGeom>
            <a:avLst/>
            <a:gdLst>
              <a:gd name="connsiteX0" fmla="*/ 1703388 w 1703388"/>
              <a:gd name="connsiteY0" fmla="*/ 0 h 3405188"/>
              <a:gd name="connsiteX1" fmla="*/ 1703388 w 1703388"/>
              <a:gd name="connsiteY1" fmla="*/ 1703388 h 3405188"/>
              <a:gd name="connsiteX2" fmla="*/ 1703388 w 1703388"/>
              <a:gd name="connsiteY2" fmla="*/ 3405188 h 3405188"/>
              <a:gd name="connsiteX3" fmla="*/ 0 w 1703388"/>
              <a:gd name="connsiteY3" fmla="*/ 1703388 h 340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3388" h="3405188">
                <a:moveTo>
                  <a:pt x="1703388" y="0"/>
                </a:moveTo>
                <a:lnTo>
                  <a:pt x="1703388" y="1703388"/>
                </a:lnTo>
                <a:lnTo>
                  <a:pt x="1703388" y="3405188"/>
                </a:lnTo>
                <a:lnTo>
                  <a:pt x="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1" name="Frihåndsform 90"/>
          <p:cNvSpPr>
            <a:spLocks/>
          </p:cNvSpPr>
          <p:nvPr/>
        </p:nvSpPr>
        <p:spPr bwMode="auto">
          <a:xfrm flipH="1">
            <a:off x="3411767" y="1136539"/>
            <a:ext cx="388448" cy="194133"/>
          </a:xfrm>
          <a:custGeom>
            <a:avLst/>
            <a:gdLst>
              <a:gd name="connsiteX0" fmla="*/ 1701800 w 3405188"/>
              <a:gd name="connsiteY0" fmla="*/ 0 h 1701800"/>
              <a:gd name="connsiteX1" fmla="*/ 3405188 w 3405188"/>
              <a:gd name="connsiteY1" fmla="*/ 1701800 h 1701800"/>
              <a:gd name="connsiteX2" fmla="*/ 1701800 w 3405188"/>
              <a:gd name="connsiteY2" fmla="*/ 1701800 h 1701800"/>
              <a:gd name="connsiteX3" fmla="*/ 0 w 3405188"/>
              <a:gd name="connsiteY3" fmla="*/ 170180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1800">
                <a:moveTo>
                  <a:pt x="1701800" y="0"/>
                </a:moveTo>
                <a:lnTo>
                  <a:pt x="3405188" y="1701800"/>
                </a:lnTo>
                <a:lnTo>
                  <a:pt x="1701800" y="1701800"/>
                </a:lnTo>
                <a:lnTo>
                  <a:pt x="0" y="17018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2" name="Freeform 19"/>
          <p:cNvSpPr>
            <a:spLocks/>
          </p:cNvSpPr>
          <p:nvPr/>
        </p:nvSpPr>
        <p:spPr bwMode="auto">
          <a:xfrm flipH="1">
            <a:off x="3411767" y="1136539"/>
            <a:ext cx="194315" cy="194133"/>
          </a:xfrm>
          <a:custGeom>
            <a:avLst/>
            <a:gdLst>
              <a:gd name="T0" fmla="*/ 0 w 1073"/>
              <a:gd name="T1" fmla="*/ 0 h 1072"/>
              <a:gd name="T2" fmla="*/ 1073 w 1073"/>
              <a:gd name="T3" fmla="*/ 0 h 1072"/>
              <a:gd name="T4" fmla="*/ 1073 w 1073"/>
              <a:gd name="T5" fmla="*/ 1072 h 1072"/>
              <a:gd name="T6" fmla="*/ 0 w 1073"/>
              <a:gd name="T7" fmla="*/ 0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2">
                <a:moveTo>
                  <a:pt x="0" y="0"/>
                </a:moveTo>
                <a:lnTo>
                  <a:pt x="1073" y="0"/>
                </a:lnTo>
                <a:lnTo>
                  <a:pt x="1073" y="10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93" name="Freeform 21"/>
          <p:cNvSpPr>
            <a:spLocks/>
          </p:cNvSpPr>
          <p:nvPr/>
        </p:nvSpPr>
        <p:spPr bwMode="auto">
          <a:xfrm flipH="1">
            <a:off x="3994530" y="1330672"/>
            <a:ext cx="194133" cy="194315"/>
          </a:xfrm>
          <a:custGeom>
            <a:avLst/>
            <a:gdLst>
              <a:gd name="T0" fmla="*/ 1072 w 1072"/>
              <a:gd name="T1" fmla="*/ 1073 h 1073"/>
              <a:gd name="T2" fmla="*/ 0 w 1072"/>
              <a:gd name="T3" fmla="*/ 1073 h 1073"/>
              <a:gd name="T4" fmla="*/ 0 w 1072"/>
              <a:gd name="T5" fmla="*/ 0 h 1073"/>
              <a:gd name="T6" fmla="*/ 1072 w 1072"/>
              <a:gd name="T7" fmla="*/ 1073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3">
                <a:moveTo>
                  <a:pt x="1072" y="1073"/>
                </a:moveTo>
                <a:lnTo>
                  <a:pt x="0" y="1073"/>
                </a:lnTo>
                <a:lnTo>
                  <a:pt x="0" y="0"/>
                </a:lnTo>
                <a:lnTo>
                  <a:pt x="1072" y="1073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94" name="Frihåndsform 93"/>
          <p:cNvSpPr>
            <a:spLocks/>
          </p:cNvSpPr>
          <p:nvPr/>
        </p:nvSpPr>
        <p:spPr bwMode="auto">
          <a:xfrm flipH="1">
            <a:off x="3800215" y="1330672"/>
            <a:ext cx="388448" cy="194315"/>
          </a:xfrm>
          <a:custGeom>
            <a:avLst/>
            <a:gdLst>
              <a:gd name="connsiteX0" fmla="*/ 0 w 3405188"/>
              <a:gd name="connsiteY0" fmla="*/ 0 h 1703388"/>
              <a:gd name="connsiteX1" fmla="*/ 1701800 w 3405188"/>
              <a:gd name="connsiteY1" fmla="*/ 0 h 1703388"/>
              <a:gd name="connsiteX2" fmla="*/ 3405188 w 3405188"/>
              <a:gd name="connsiteY2" fmla="*/ 0 h 1703388"/>
              <a:gd name="connsiteX3" fmla="*/ 1701800 w 3405188"/>
              <a:gd name="connsiteY3" fmla="*/ 1703388 h 1703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3388">
                <a:moveTo>
                  <a:pt x="0" y="0"/>
                </a:moveTo>
                <a:lnTo>
                  <a:pt x="1701800" y="0"/>
                </a:lnTo>
                <a:lnTo>
                  <a:pt x="3405188" y="0"/>
                </a:lnTo>
                <a:lnTo>
                  <a:pt x="170180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5" name="Frihåndsform 94"/>
          <p:cNvSpPr>
            <a:spLocks/>
          </p:cNvSpPr>
          <p:nvPr/>
        </p:nvSpPr>
        <p:spPr bwMode="auto">
          <a:xfrm flipH="1">
            <a:off x="3800215" y="1330672"/>
            <a:ext cx="194315" cy="388448"/>
          </a:xfrm>
          <a:custGeom>
            <a:avLst/>
            <a:gdLst>
              <a:gd name="connsiteX0" fmla="*/ 1703388 w 1703388"/>
              <a:gd name="connsiteY0" fmla="*/ 0 h 3405187"/>
              <a:gd name="connsiteX1" fmla="*/ 1703388 w 1703388"/>
              <a:gd name="connsiteY1" fmla="*/ 1703387 h 3405187"/>
              <a:gd name="connsiteX2" fmla="*/ 1703388 w 1703388"/>
              <a:gd name="connsiteY2" fmla="*/ 1703388 h 3405187"/>
              <a:gd name="connsiteX3" fmla="*/ 1703388 w 1703388"/>
              <a:gd name="connsiteY3" fmla="*/ 3405187 h 3405187"/>
              <a:gd name="connsiteX4" fmla="*/ 1 w 1703388"/>
              <a:gd name="connsiteY4" fmla="*/ 1703388 h 3405187"/>
              <a:gd name="connsiteX5" fmla="*/ 0 w 1703388"/>
              <a:gd name="connsiteY5" fmla="*/ 1703388 h 3405187"/>
              <a:gd name="connsiteX6" fmla="*/ 1 w 1703388"/>
              <a:gd name="connsiteY6" fmla="*/ 1703388 h 3405187"/>
              <a:gd name="connsiteX7" fmla="*/ 0 w 1703388"/>
              <a:gd name="connsiteY7" fmla="*/ 1703387 h 3405187"/>
              <a:gd name="connsiteX8" fmla="*/ 1 w 1703388"/>
              <a:gd name="connsiteY8" fmla="*/ 1703387 h 340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3388" h="3405187">
                <a:moveTo>
                  <a:pt x="1703388" y="0"/>
                </a:moveTo>
                <a:lnTo>
                  <a:pt x="1703388" y="1703387"/>
                </a:lnTo>
                <a:lnTo>
                  <a:pt x="1703388" y="1703388"/>
                </a:lnTo>
                <a:lnTo>
                  <a:pt x="1703388" y="3405187"/>
                </a:lnTo>
                <a:lnTo>
                  <a:pt x="1" y="1703388"/>
                </a:lnTo>
                <a:lnTo>
                  <a:pt x="0" y="1703388"/>
                </a:lnTo>
                <a:lnTo>
                  <a:pt x="1" y="1703388"/>
                </a:lnTo>
                <a:lnTo>
                  <a:pt x="0" y="1703387"/>
                </a:lnTo>
                <a:lnTo>
                  <a:pt x="1" y="1703387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6" name="Frihåndsform 95"/>
          <p:cNvSpPr>
            <a:spLocks/>
          </p:cNvSpPr>
          <p:nvPr/>
        </p:nvSpPr>
        <p:spPr bwMode="auto">
          <a:xfrm flipH="1">
            <a:off x="3606082" y="1330672"/>
            <a:ext cx="194133" cy="388448"/>
          </a:xfrm>
          <a:custGeom>
            <a:avLst/>
            <a:gdLst>
              <a:gd name="connsiteX0" fmla="*/ 0 w 1701800"/>
              <a:gd name="connsiteY0" fmla="*/ 0 h 3405187"/>
              <a:gd name="connsiteX1" fmla="*/ 1701799 w 1701800"/>
              <a:gd name="connsiteY1" fmla="*/ 1703387 h 3405187"/>
              <a:gd name="connsiteX2" fmla="*/ 1701800 w 1701800"/>
              <a:gd name="connsiteY2" fmla="*/ 1703387 h 3405187"/>
              <a:gd name="connsiteX3" fmla="*/ 1701800 w 1701800"/>
              <a:gd name="connsiteY3" fmla="*/ 1703388 h 3405187"/>
              <a:gd name="connsiteX4" fmla="*/ 1701800 w 1701800"/>
              <a:gd name="connsiteY4" fmla="*/ 1703388 h 3405187"/>
              <a:gd name="connsiteX5" fmla="*/ 1701799 w 1701800"/>
              <a:gd name="connsiteY5" fmla="*/ 1703388 h 3405187"/>
              <a:gd name="connsiteX6" fmla="*/ 0 w 1701800"/>
              <a:gd name="connsiteY6" fmla="*/ 3405187 h 3405187"/>
              <a:gd name="connsiteX7" fmla="*/ 0 w 1701800"/>
              <a:gd name="connsiteY7" fmla="*/ 1703388 h 3405187"/>
              <a:gd name="connsiteX8" fmla="*/ 0 w 1701800"/>
              <a:gd name="connsiteY8" fmla="*/ 1703387 h 3405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1800" h="3405187">
                <a:moveTo>
                  <a:pt x="0" y="0"/>
                </a:moveTo>
                <a:lnTo>
                  <a:pt x="1701799" y="1703387"/>
                </a:lnTo>
                <a:lnTo>
                  <a:pt x="1701800" y="1703387"/>
                </a:lnTo>
                <a:lnTo>
                  <a:pt x="1701800" y="1703388"/>
                </a:lnTo>
                <a:lnTo>
                  <a:pt x="1701800" y="1703388"/>
                </a:lnTo>
                <a:lnTo>
                  <a:pt x="1701799" y="1703388"/>
                </a:lnTo>
                <a:lnTo>
                  <a:pt x="0" y="3405187"/>
                </a:lnTo>
                <a:lnTo>
                  <a:pt x="0" y="1703388"/>
                </a:lnTo>
                <a:lnTo>
                  <a:pt x="0" y="1703387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7" name="Frihåndsform 96"/>
          <p:cNvSpPr>
            <a:spLocks/>
          </p:cNvSpPr>
          <p:nvPr/>
        </p:nvSpPr>
        <p:spPr bwMode="auto">
          <a:xfrm flipH="1">
            <a:off x="3411767" y="1330672"/>
            <a:ext cx="388448" cy="194315"/>
          </a:xfrm>
          <a:custGeom>
            <a:avLst/>
            <a:gdLst>
              <a:gd name="connsiteX0" fmla="*/ 0 w 3405188"/>
              <a:gd name="connsiteY0" fmla="*/ 0 h 1703388"/>
              <a:gd name="connsiteX1" fmla="*/ 1701800 w 3405188"/>
              <a:gd name="connsiteY1" fmla="*/ 0 h 1703388"/>
              <a:gd name="connsiteX2" fmla="*/ 3405188 w 3405188"/>
              <a:gd name="connsiteY2" fmla="*/ 0 h 1703388"/>
              <a:gd name="connsiteX3" fmla="*/ 1701800 w 3405188"/>
              <a:gd name="connsiteY3" fmla="*/ 1703388 h 1703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5188" h="1703388">
                <a:moveTo>
                  <a:pt x="0" y="0"/>
                </a:moveTo>
                <a:lnTo>
                  <a:pt x="1701800" y="0"/>
                </a:lnTo>
                <a:lnTo>
                  <a:pt x="3405188" y="0"/>
                </a:lnTo>
                <a:lnTo>
                  <a:pt x="1701800" y="1703388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98" name="Freeform 28"/>
          <p:cNvSpPr>
            <a:spLocks/>
          </p:cNvSpPr>
          <p:nvPr/>
        </p:nvSpPr>
        <p:spPr bwMode="auto">
          <a:xfrm flipH="1">
            <a:off x="3411767" y="1330672"/>
            <a:ext cx="194315" cy="194315"/>
          </a:xfrm>
          <a:custGeom>
            <a:avLst/>
            <a:gdLst>
              <a:gd name="T0" fmla="*/ 1073 w 1073"/>
              <a:gd name="T1" fmla="*/ 0 h 1073"/>
              <a:gd name="T2" fmla="*/ 1073 w 1073"/>
              <a:gd name="T3" fmla="*/ 1073 h 1073"/>
              <a:gd name="T4" fmla="*/ 0 w 1073"/>
              <a:gd name="T5" fmla="*/ 1073 h 1073"/>
              <a:gd name="T6" fmla="*/ 1073 w 1073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3">
                <a:moveTo>
                  <a:pt x="1073" y="0"/>
                </a:moveTo>
                <a:lnTo>
                  <a:pt x="1073" y="1073"/>
                </a:lnTo>
                <a:lnTo>
                  <a:pt x="0" y="1073"/>
                </a:lnTo>
                <a:lnTo>
                  <a:pt x="1073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99" name="Freeform 31"/>
          <p:cNvSpPr>
            <a:spLocks/>
          </p:cNvSpPr>
          <p:nvPr/>
        </p:nvSpPr>
        <p:spPr bwMode="auto">
          <a:xfrm flipH="1">
            <a:off x="3800215" y="1524987"/>
            <a:ext cx="194315" cy="194133"/>
          </a:xfrm>
          <a:custGeom>
            <a:avLst/>
            <a:gdLst>
              <a:gd name="T0" fmla="*/ 1073 w 1073"/>
              <a:gd name="T1" fmla="*/ 1072 h 1072"/>
              <a:gd name="T2" fmla="*/ 0 w 1073"/>
              <a:gd name="T3" fmla="*/ 1072 h 1072"/>
              <a:gd name="T4" fmla="*/ 0 w 1073"/>
              <a:gd name="T5" fmla="*/ 0 h 1072"/>
              <a:gd name="T6" fmla="*/ 1073 w 1073"/>
              <a:gd name="T7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3" h="1072">
                <a:moveTo>
                  <a:pt x="1073" y="1072"/>
                </a:moveTo>
                <a:lnTo>
                  <a:pt x="0" y="1072"/>
                </a:lnTo>
                <a:lnTo>
                  <a:pt x="0" y="0"/>
                </a:lnTo>
                <a:lnTo>
                  <a:pt x="1073" y="1072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00" name="Freeform 33"/>
          <p:cNvSpPr>
            <a:spLocks/>
          </p:cNvSpPr>
          <p:nvPr/>
        </p:nvSpPr>
        <p:spPr bwMode="auto">
          <a:xfrm flipH="1">
            <a:off x="3606082" y="1524987"/>
            <a:ext cx="194133" cy="194133"/>
          </a:xfrm>
          <a:custGeom>
            <a:avLst/>
            <a:gdLst>
              <a:gd name="T0" fmla="*/ 1072 w 1072"/>
              <a:gd name="T1" fmla="*/ 0 h 1072"/>
              <a:gd name="T2" fmla="*/ 1072 w 1072"/>
              <a:gd name="T3" fmla="*/ 1072 h 1072"/>
              <a:gd name="T4" fmla="*/ 0 w 1072"/>
              <a:gd name="T5" fmla="*/ 1072 h 1072"/>
              <a:gd name="T6" fmla="*/ 1072 w 1072"/>
              <a:gd name="T7" fmla="*/ 0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2" h="1072">
                <a:moveTo>
                  <a:pt x="1072" y="0"/>
                </a:moveTo>
                <a:lnTo>
                  <a:pt x="1072" y="1072"/>
                </a:lnTo>
                <a:lnTo>
                  <a:pt x="0" y="1072"/>
                </a:lnTo>
                <a:lnTo>
                  <a:pt x="1072" y="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01" name="Frihåndsform 100"/>
          <p:cNvSpPr>
            <a:spLocks/>
          </p:cNvSpPr>
          <p:nvPr/>
        </p:nvSpPr>
        <p:spPr bwMode="auto">
          <a:xfrm flipH="1">
            <a:off x="3411767" y="1524987"/>
            <a:ext cx="194315" cy="194133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solidFill>
              <a:schemeClr val="tx2"/>
            </a:solidFill>
            <a:prstDash val="dash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49" name="TekstSylinder 48"/>
          <p:cNvSpPr txBox="1"/>
          <p:nvPr/>
        </p:nvSpPr>
        <p:spPr>
          <a:xfrm>
            <a:off x="1666043" y="66942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10</a:t>
            </a:r>
          </a:p>
        </p:txBody>
      </p:sp>
      <p:sp>
        <p:nvSpPr>
          <p:cNvPr id="159" name="Ellipse 158"/>
          <p:cNvSpPr/>
          <p:nvPr/>
        </p:nvSpPr>
        <p:spPr>
          <a:xfrm>
            <a:off x="2955340" y="66527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0" name="TekstSylinder 159"/>
          <p:cNvSpPr txBox="1"/>
          <p:nvPr/>
        </p:nvSpPr>
        <p:spPr>
          <a:xfrm>
            <a:off x="2930845" y="66942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11</a:t>
            </a:r>
          </a:p>
        </p:txBody>
      </p:sp>
      <p:sp>
        <p:nvSpPr>
          <p:cNvPr id="161" name="Ellipse 160"/>
          <p:cNvSpPr/>
          <p:nvPr/>
        </p:nvSpPr>
        <p:spPr>
          <a:xfrm>
            <a:off x="4220630" y="66527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2" name="TekstSylinder 161"/>
          <p:cNvSpPr txBox="1"/>
          <p:nvPr/>
        </p:nvSpPr>
        <p:spPr>
          <a:xfrm>
            <a:off x="4196135" y="66942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12</a:t>
            </a:r>
          </a:p>
        </p:txBody>
      </p:sp>
      <p:sp>
        <p:nvSpPr>
          <p:cNvPr id="163" name="Ellipse 162"/>
          <p:cNvSpPr/>
          <p:nvPr/>
        </p:nvSpPr>
        <p:spPr>
          <a:xfrm>
            <a:off x="5478811" y="66527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4" name="TekstSylinder 163"/>
          <p:cNvSpPr txBox="1"/>
          <p:nvPr/>
        </p:nvSpPr>
        <p:spPr>
          <a:xfrm>
            <a:off x="5454316" y="66942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13</a:t>
            </a:r>
          </a:p>
        </p:txBody>
      </p:sp>
      <p:sp>
        <p:nvSpPr>
          <p:cNvPr id="165" name="Ellipse 164"/>
          <p:cNvSpPr/>
          <p:nvPr/>
        </p:nvSpPr>
        <p:spPr>
          <a:xfrm>
            <a:off x="1642412" y="88678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6" name="TekstSylinder 165"/>
          <p:cNvSpPr txBox="1"/>
          <p:nvPr/>
        </p:nvSpPr>
        <p:spPr>
          <a:xfrm>
            <a:off x="1617917" y="89093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14</a:t>
            </a:r>
          </a:p>
        </p:txBody>
      </p:sp>
      <p:sp>
        <p:nvSpPr>
          <p:cNvPr id="167" name="Ellipse 166"/>
          <p:cNvSpPr/>
          <p:nvPr/>
        </p:nvSpPr>
        <p:spPr>
          <a:xfrm>
            <a:off x="3600652" y="886782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8" name="TekstSylinder 167"/>
          <p:cNvSpPr txBox="1"/>
          <p:nvPr/>
        </p:nvSpPr>
        <p:spPr>
          <a:xfrm>
            <a:off x="3576157" y="890932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15</a:t>
            </a:r>
          </a:p>
        </p:txBody>
      </p:sp>
      <p:sp>
        <p:nvSpPr>
          <p:cNvPr id="169" name="Ellipse 168"/>
          <p:cNvSpPr/>
          <p:nvPr/>
        </p:nvSpPr>
        <p:spPr>
          <a:xfrm>
            <a:off x="1642412" y="4421967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0" name="TekstSylinder 169"/>
          <p:cNvSpPr txBox="1"/>
          <p:nvPr/>
        </p:nvSpPr>
        <p:spPr>
          <a:xfrm>
            <a:off x="1617917" y="4463468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2923256" y="4421967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2" name="TekstSylinder 171"/>
          <p:cNvSpPr txBox="1"/>
          <p:nvPr/>
        </p:nvSpPr>
        <p:spPr>
          <a:xfrm>
            <a:off x="2898761" y="4463468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173" name="Ellipse 172"/>
          <p:cNvSpPr/>
          <p:nvPr/>
        </p:nvSpPr>
        <p:spPr>
          <a:xfrm>
            <a:off x="4188546" y="4421967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4" name="TekstSylinder 173"/>
          <p:cNvSpPr txBox="1"/>
          <p:nvPr/>
        </p:nvSpPr>
        <p:spPr>
          <a:xfrm>
            <a:off x="4164051" y="4463468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175" name="Ellipse 174"/>
          <p:cNvSpPr/>
          <p:nvPr/>
        </p:nvSpPr>
        <p:spPr>
          <a:xfrm>
            <a:off x="5510895" y="4421967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6" name="TekstSylinder 175"/>
          <p:cNvSpPr txBox="1"/>
          <p:nvPr/>
        </p:nvSpPr>
        <p:spPr>
          <a:xfrm>
            <a:off x="5486400" y="4463468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9</a:t>
            </a:r>
          </a:p>
        </p:txBody>
      </p:sp>
      <p:sp>
        <p:nvSpPr>
          <p:cNvPr id="177" name="Ellipse 176"/>
          <p:cNvSpPr/>
          <p:nvPr/>
        </p:nvSpPr>
        <p:spPr>
          <a:xfrm>
            <a:off x="1642412" y="245013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8" name="TekstSylinder 177"/>
          <p:cNvSpPr txBox="1"/>
          <p:nvPr/>
        </p:nvSpPr>
        <p:spPr>
          <a:xfrm>
            <a:off x="1617917" y="249163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179" name="Ellipse 178"/>
          <p:cNvSpPr/>
          <p:nvPr/>
        </p:nvSpPr>
        <p:spPr>
          <a:xfrm>
            <a:off x="2923256" y="245013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0" name="TekstSylinder 179"/>
          <p:cNvSpPr txBox="1"/>
          <p:nvPr/>
        </p:nvSpPr>
        <p:spPr>
          <a:xfrm>
            <a:off x="2898761" y="249163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181" name="Ellipse 180"/>
          <p:cNvSpPr/>
          <p:nvPr/>
        </p:nvSpPr>
        <p:spPr>
          <a:xfrm>
            <a:off x="4188546" y="245013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2" name="TekstSylinder 181"/>
          <p:cNvSpPr txBox="1"/>
          <p:nvPr/>
        </p:nvSpPr>
        <p:spPr>
          <a:xfrm>
            <a:off x="4164051" y="249163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183" name="Ellipse 182"/>
          <p:cNvSpPr/>
          <p:nvPr/>
        </p:nvSpPr>
        <p:spPr>
          <a:xfrm>
            <a:off x="5510895" y="2450131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4" name="TekstSylinder 183"/>
          <p:cNvSpPr txBox="1"/>
          <p:nvPr/>
        </p:nvSpPr>
        <p:spPr>
          <a:xfrm>
            <a:off x="5486400" y="2491632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185" name="Ellipse 184"/>
          <p:cNvSpPr/>
          <p:nvPr/>
        </p:nvSpPr>
        <p:spPr>
          <a:xfrm>
            <a:off x="3632736" y="157399"/>
            <a:ext cx="360000" cy="36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6" name="TekstSylinder 185"/>
          <p:cNvSpPr txBox="1"/>
          <p:nvPr/>
        </p:nvSpPr>
        <p:spPr>
          <a:xfrm>
            <a:off x="3608241" y="198900"/>
            <a:ext cx="4089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200" dirty="0">
                <a:solidFill>
                  <a:schemeClr val="bg1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54" name="TekstSylinder 53"/>
          <p:cNvSpPr txBox="1"/>
          <p:nvPr/>
        </p:nvSpPr>
        <p:spPr>
          <a:xfrm>
            <a:off x="3307751" y="1788325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Klipp</a:t>
            </a:r>
          </a:p>
        </p:txBody>
      </p:sp>
      <p:sp>
        <p:nvSpPr>
          <p:cNvPr id="187" name="TekstSylinder 186"/>
          <p:cNvSpPr txBox="1"/>
          <p:nvPr/>
        </p:nvSpPr>
        <p:spPr>
          <a:xfrm>
            <a:off x="2571755" y="3821565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</a:t>
            </a:r>
          </a:p>
        </p:txBody>
      </p:sp>
      <p:sp>
        <p:nvSpPr>
          <p:cNvPr id="188" name="TekstSylinder 187"/>
          <p:cNvSpPr txBox="1"/>
          <p:nvPr/>
        </p:nvSpPr>
        <p:spPr>
          <a:xfrm>
            <a:off x="5157972" y="3821565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</a:t>
            </a:r>
          </a:p>
        </p:txBody>
      </p:sp>
      <p:sp>
        <p:nvSpPr>
          <p:cNvPr id="189" name="TekstSylinder 188"/>
          <p:cNvSpPr txBox="1"/>
          <p:nvPr/>
        </p:nvSpPr>
        <p:spPr>
          <a:xfrm>
            <a:off x="3907905" y="3821565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tilbake</a:t>
            </a:r>
          </a:p>
        </p:txBody>
      </p:sp>
      <p:sp>
        <p:nvSpPr>
          <p:cNvPr id="191" name="TekstSylinder 190"/>
          <p:cNvSpPr txBox="1"/>
          <p:nvPr/>
        </p:nvSpPr>
        <p:spPr>
          <a:xfrm>
            <a:off x="1363780" y="5868853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tilbake</a:t>
            </a:r>
          </a:p>
        </p:txBody>
      </p:sp>
      <p:sp>
        <p:nvSpPr>
          <p:cNvPr id="192" name="TekstSylinder 191"/>
          <p:cNvSpPr txBox="1"/>
          <p:nvPr/>
        </p:nvSpPr>
        <p:spPr>
          <a:xfrm>
            <a:off x="2570494" y="5868853"/>
            <a:ext cx="11815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hjørner mot midten</a:t>
            </a:r>
          </a:p>
        </p:txBody>
      </p:sp>
      <p:sp>
        <p:nvSpPr>
          <p:cNvPr id="193" name="TekstSylinder 192"/>
          <p:cNvSpPr txBox="1"/>
          <p:nvPr/>
        </p:nvSpPr>
        <p:spPr>
          <a:xfrm>
            <a:off x="5163394" y="5868853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Vend om</a:t>
            </a:r>
          </a:p>
        </p:txBody>
      </p:sp>
      <p:sp>
        <p:nvSpPr>
          <p:cNvPr id="194" name="TekstSylinder 193"/>
          <p:cNvSpPr txBox="1"/>
          <p:nvPr/>
        </p:nvSpPr>
        <p:spPr>
          <a:xfrm>
            <a:off x="1272110" y="7986534"/>
            <a:ext cx="11815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hjørner mot midten</a:t>
            </a:r>
          </a:p>
        </p:txBody>
      </p:sp>
      <p:sp>
        <p:nvSpPr>
          <p:cNvPr id="195" name="TekstSylinder 194"/>
          <p:cNvSpPr txBox="1"/>
          <p:nvPr/>
        </p:nvSpPr>
        <p:spPr>
          <a:xfrm>
            <a:off x="3853200" y="7986534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Vend om</a:t>
            </a:r>
          </a:p>
        </p:txBody>
      </p:sp>
      <p:sp>
        <p:nvSpPr>
          <p:cNvPr id="196" name="TekstSylinder 195"/>
          <p:cNvSpPr txBox="1"/>
          <p:nvPr/>
        </p:nvSpPr>
        <p:spPr>
          <a:xfrm>
            <a:off x="5127298" y="7986534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i to</a:t>
            </a:r>
          </a:p>
        </p:txBody>
      </p:sp>
      <p:sp>
        <p:nvSpPr>
          <p:cNvPr id="197" name="TekstSylinder 196"/>
          <p:cNvSpPr txBox="1"/>
          <p:nvPr/>
        </p:nvSpPr>
        <p:spPr>
          <a:xfrm>
            <a:off x="1301385" y="9958238"/>
            <a:ext cx="10420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tilbake</a:t>
            </a:r>
          </a:p>
        </p:txBody>
      </p:sp>
      <p:sp>
        <p:nvSpPr>
          <p:cNvPr id="198" name="TekstSylinder 197"/>
          <p:cNvSpPr txBox="1"/>
          <p:nvPr/>
        </p:nvSpPr>
        <p:spPr>
          <a:xfrm>
            <a:off x="3092781" y="9958238"/>
            <a:ext cx="140088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Brett i to og plasser fingrene i klaffene</a:t>
            </a:r>
          </a:p>
        </p:txBody>
      </p:sp>
      <p:cxnSp>
        <p:nvCxnSpPr>
          <p:cNvPr id="199" name="Rett linje 198"/>
          <p:cNvCxnSpPr/>
          <p:nvPr/>
        </p:nvCxnSpPr>
        <p:spPr>
          <a:xfrm>
            <a:off x="435058" y="2114103"/>
            <a:ext cx="6689558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Rett linje 199"/>
          <p:cNvCxnSpPr/>
          <p:nvPr/>
        </p:nvCxnSpPr>
        <p:spPr>
          <a:xfrm>
            <a:off x="435058" y="4274440"/>
            <a:ext cx="6689558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/>
          <p:cNvCxnSpPr/>
          <p:nvPr/>
        </p:nvCxnSpPr>
        <p:spPr>
          <a:xfrm>
            <a:off x="435058" y="6434777"/>
            <a:ext cx="6689558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Rett linje 201"/>
          <p:cNvCxnSpPr/>
          <p:nvPr/>
        </p:nvCxnSpPr>
        <p:spPr>
          <a:xfrm>
            <a:off x="435058" y="8595114"/>
            <a:ext cx="6689558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254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37" name="TekstSylinder 36"/>
          <p:cNvSpPr txBox="1"/>
          <p:nvPr/>
        </p:nvSpPr>
        <p:spPr>
          <a:xfrm rot="18900000">
            <a:off x="6618612" y="5261902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38" name="TekstSylinder 37"/>
          <p:cNvSpPr txBox="1"/>
          <p:nvPr/>
        </p:nvSpPr>
        <p:spPr>
          <a:xfrm rot="13500000">
            <a:off x="6602818" y="7773909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39" name="TekstSylinder 38"/>
          <p:cNvSpPr txBox="1"/>
          <p:nvPr/>
        </p:nvSpPr>
        <p:spPr>
          <a:xfrm rot="2700000">
            <a:off x="434066" y="5325702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40" name="TekstSylinder 39"/>
          <p:cNvSpPr txBox="1"/>
          <p:nvPr/>
        </p:nvSpPr>
        <p:spPr>
          <a:xfrm rot="8100000">
            <a:off x="419402" y="7806361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41" name="TekstSylinder 40"/>
          <p:cNvSpPr txBox="1"/>
          <p:nvPr/>
        </p:nvSpPr>
        <p:spPr>
          <a:xfrm rot="18900000">
            <a:off x="2313650" y="9664968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42" name="TekstSylinder 41"/>
          <p:cNvSpPr txBox="1"/>
          <p:nvPr/>
        </p:nvSpPr>
        <p:spPr>
          <a:xfrm rot="2700000">
            <a:off x="4764216" y="9648558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43" name="TekstSylinder 42"/>
          <p:cNvSpPr txBox="1"/>
          <p:nvPr/>
        </p:nvSpPr>
        <p:spPr>
          <a:xfrm rot="13500000">
            <a:off x="2249731" y="3509693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44" name="TekstSylinder 43"/>
          <p:cNvSpPr txBox="1"/>
          <p:nvPr/>
        </p:nvSpPr>
        <p:spPr>
          <a:xfrm rot="8100000">
            <a:off x="4796051" y="3510060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64" name="Freeform 5"/>
          <p:cNvSpPr>
            <a:spLocks noEditPoints="1"/>
          </p:cNvSpPr>
          <p:nvPr/>
        </p:nvSpPr>
        <p:spPr bwMode="auto">
          <a:xfrm>
            <a:off x="2875769" y="4738570"/>
            <a:ext cx="493824" cy="743559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5" name="Freeform 6"/>
          <p:cNvSpPr>
            <a:spLocks noEditPoints="1"/>
          </p:cNvSpPr>
          <p:nvPr/>
        </p:nvSpPr>
        <p:spPr bwMode="auto">
          <a:xfrm rot="16200000">
            <a:off x="1636777" y="7140209"/>
            <a:ext cx="529917" cy="742828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6" name="Freeform 7"/>
          <p:cNvSpPr>
            <a:spLocks/>
          </p:cNvSpPr>
          <p:nvPr/>
        </p:nvSpPr>
        <p:spPr bwMode="auto">
          <a:xfrm rot="5400000">
            <a:off x="5320235" y="5943274"/>
            <a:ext cx="444040" cy="749104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8" name="Freeform 9"/>
          <p:cNvSpPr>
            <a:spLocks/>
          </p:cNvSpPr>
          <p:nvPr/>
        </p:nvSpPr>
        <p:spPr bwMode="auto">
          <a:xfrm rot="10800000">
            <a:off x="4103805" y="8333123"/>
            <a:ext cx="493824" cy="754030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9" name="Freeform 10"/>
          <p:cNvSpPr>
            <a:spLocks/>
          </p:cNvSpPr>
          <p:nvPr/>
        </p:nvSpPr>
        <p:spPr bwMode="auto">
          <a:xfrm rot="10800000">
            <a:off x="2916888" y="8471363"/>
            <a:ext cx="569152" cy="477552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grpSp>
        <p:nvGrpSpPr>
          <p:cNvPr id="72" name="Gruppe 71"/>
          <p:cNvGrpSpPr/>
          <p:nvPr/>
        </p:nvGrpSpPr>
        <p:grpSpPr>
          <a:xfrm rot="4500000">
            <a:off x="5481722" y="7288512"/>
            <a:ext cx="400926" cy="728245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73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74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78" name="Freeform 11"/>
          <p:cNvSpPr>
            <a:spLocks noEditPoints="1"/>
          </p:cNvSpPr>
          <p:nvPr/>
        </p:nvSpPr>
        <p:spPr bwMode="auto">
          <a:xfrm rot="16200000">
            <a:off x="1614929" y="5752573"/>
            <a:ext cx="603225" cy="807694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81" name="Freeform 10"/>
          <p:cNvSpPr>
            <a:spLocks/>
          </p:cNvSpPr>
          <p:nvPr/>
        </p:nvSpPr>
        <p:spPr bwMode="auto">
          <a:xfrm>
            <a:off x="4062530" y="4852600"/>
            <a:ext cx="658738" cy="435767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643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64" name="Freeform 5"/>
          <p:cNvSpPr>
            <a:spLocks noEditPoints="1"/>
          </p:cNvSpPr>
          <p:nvPr/>
        </p:nvSpPr>
        <p:spPr bwMode="auto">
          <a:xfrm>
            <a:off x="2875769" y="4738570"/>
            <a:ext cx="493824" cy="743559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5" name="Freeform 6"/>
          <p:cNvSpPr>
            <a:spLocks noEditPoints="1"/>
          </p:cNvSpPr>
          <p:nvPr/>
        </p:nvSpPr>
        <p:spPr bwMode="auto">
          <a:xfrm rot="16200000">
            <a:off x="1636777" y="7140209"/>
            <a:ext cx="529917" cy="742828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6" name="Freeform 7"/>
          <p:cNvSpPr>
            <a:spLocks/>
          </p:cNvSpPr>
          <p:nvPr/>
        </p:nvSpPr>
        <p:spPr bwMode="auto">
          <a:xfrm rot="5400000">
            <a:off x="5320235" y="5943274"/>
            <a:ext cx="444040" cy="749104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8" name="Freeform 9"/>
          <p:cNvSpPr>
            <a:spLocks/>
          </p:cNvSpPr>
          <p:nvPr/>
        </p:nvSpPr>
        <p:spPr bwMode="auto">
          <a:xfrm rot="10800000">
            <a:off x="4103805" y="8333123"/>
            <a:ext cx="493824" cy="754030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9" name="Freeform 10"/>
          <p:cNvSpPr>
            <a:spLocks/>
          </p:cNvSpPr>
          <p:nvPr/>
        </p:nvSpPr>
        <p:spPr bwMode="auto">
          <a:xfrm rot="10800000">
            <a:off x="2916888" y="8471363"/>
            <a:ext cx="569152" cy="477552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grpSp>
        <p:nvGrpSpPr>
          <p:cNvPr id="72" name="Gruppe 71"/>
          <p:cNvGrpSpPr/>
          <p:nvPr/>
        </p:nvGrpSpPr>
        <p:grpSpPr>
          <a:xfrm rot="4500000">
            <a:off x="5481722" y="7288512"/>
            <a:ext cx="400926" cy="728245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73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74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78" name="Freeform 11"/>
          <p:cNvSpPr>
            <a:spLocks noEditPoints="1"/>
          </p:cNvSpPr>
          <p:nvPr/>
        </p:nvSpPr>
        <p:spPr bwMode="auto">
          <a:xfrm rot="16200000">
            <a:off x="1614929" y="5752573"/>
            <a:ext cx="603225" cy="807694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81" name="Freeform 10"/>
          <p:cNvSpPr>
            <a:spLocks/>
          </p:cNvSpPr>
          <p:nvPr/>
        </p:nvSpPr>
        <p:spPr bwMode="auto">
          <a:xfrm>
            <a:off x="4062530" y="4852600"/>
            <a:ext cx="658738" cy="435767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2" name="Ellipse 1"/>
          <p:cNvSpPr/>
          <p:nvPr/>
        </p:nvSpPr>
        <p:spPr>
          <a:xfrm>
            <a:off x="6773904" y="812503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9" name="Ellipse 78"/>
          <p:cNvSpPr/>
          <p:nvPr/>
        </p:nvSpPr>
        <p:spPr>
          <a:xfrm>
            <a:off x="6077116" y="836722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0" name="Ellipse 79"/>
          <p:cNvSpPr/>
          <p:nvPr/>
        </p:nvSpPr>
        <p:spPr>
          <a:xfrm>
            <a:off x="6410944" y="8070462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2" name="Ellipse 81"/>
          <p:cNvSpPr/>
          <p:nvPr/>
        </p:nvSpPr>
        <p:spPr>
          <a:xfrm>
            <a:off x="6523213" y="838214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3" name="Ellipse 92"/>
          <p:cNvSpPr/>
          <p:nvPr/>
        </p:nvSpPr>
        <p:spPr>
          <a:xfrm>
            <a:off x="7021992" y="786744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4" name="Ellipse 93"/>
          <p:cNvSpPr/>
          <p:nvPr/>
        </p:nvSpPr>
        <p:spPr>
          <a:xfrm>
            <a:off x="7007155" y="738844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5" name="Ellipse 94"/>
          <p:cNvSpPr/>
          <p:nvPr/>
        </p:nvSpPr>
        <p:spPr>
          <a:xfrm>
            <a:off x="6671641" y="773731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6" name="Ellipse 95"/>
          <p:cNvSpPr/>
          <p:nvPr/>
        </p:nvSpPr>
        <p:spPr>
          <a:xfrm>
            <a:off x="7011566" y="836722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7" name="Ellipse 96"/>
          <p:cNvSpPr/>
          <p:nvPr/>
        </p:nvSpPr>
        <p:spPr>
          <a:xfrm>
            <a:off x="7035869" y="5664978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9" name="Ellipse 98"/>
          <p:cNvSpPr/>
          <p:nvPr/>
        </p:nvSpPr>
        <p:spPr>
          <a:xfrm>
            <a:off x="6637967" y="5236531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0" name="Ellipse 99"/>
          <p:cNvSpPr/>
          <p:nvPr/>
        </p:nvSpPr>
        <p:spPr>
          <a:xfrm>
            <a:off x="7021992" y="609451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1" name="Ellipse 100"/>
          <p:cNvSpPr/>
          <p:nvPr/>
        </p:nvSpPr>
        <p:spPr>
          <a:xfrm>
            <a:off x="6671641" y="564619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2" name="Ellipse 101"/>
          <p:cNvSpPr/>
          <p:nvPr/>
        </p:nvSpPr>
        <p:spPr>
          <a:xfrm>
            <a:off x="7021992" y="5222994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3" name="Ellipse 102"/>
          <p:cNvSpPr/>
          <p:nvPr/>
        </p:nvSpPr>
        <p:spPr>
          <a:xfrm>
            <a:off x="6095079" y="5189503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4" name="Ellipse 103"/>
          <p:cNvSpPr/>
          <p:nvPr/>
        </p:nvSpPr>
        <p:spPr>
          <a:xfrm>
            <a:off x="6276865" y="5469342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5" name="Ellipse 104"/>
          <p:cNvSpPr/>
          <p:nvPr/>
        </p:nvSpPr>
        <p:spPr>
          <a:xfrm>
            <a:off x="5176294" y="432912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8" name="Ellipse 107"/>
          <p:cNvSpPr/>
          <p:nvPr/>
        </p:nvSpPr>
        <p:spPr>
          <a:xfrm>
            <a:off x="5220319" y="3406183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0" name="Ellipse 109"/>
          <p:cNvSpPr/>
          <p:nvPr/>
        </p:nvSpPr>
        <p:spPr>
          <a:xfrm>
            <a:off x="4788968" y="355364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1" name="Ellipse 110"/>
          <p:cNvSpPr/>
          <p:nvPr/>
        </p:nvSpPr>
        <p:spPr>
          <a:xfrm>
            <a:off x="4304373" y="340994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2" name="Ellipse 111"/>
          <p:cNvSpPr/>
          <p:nvPr/>
        </p:nvSpPr>
        <p:spPr>
          <a:xfrm>
            <a:off x="5155459" y="3921684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3" name="Ellipse 112"/>
          <p:cNvSpPr/>
          <p:nvPr/>
        </p:nvSpPr>
        <p:spPr>
          <a:xfrm>
            <a:off x="4756641" y="3934567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4" name="Ellipse 113"/>
          <p:cNvSpPr/>
          <p:nvPr/>
        </p:nvSpPr>
        <p:spPr>
          <a:xfrm>
            <a:off x="2959785" y="343047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7" name="Ellipse 116"/>
          <p:cNvSpPr/>
          <p:nvPr/>
        </p:nvSpPr>
        <p:spPr>
          <a:xfrm>
            <a:off x="2137981" y="3425215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8" name="Ellipse 117"/>
          <p:cNvSpPr/>
          <p:nvPr/>
        </p:nvSpPr>
        <p:spPr>
          <a:xfrm>
            <a:off x="2062444" y="4434168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9" name="Ellipse 118"/>
          <p:cNvSpPr/>
          <p:nvPr/>
        </p:nvSpPr>
        <p:spPr>
          <a:xfrm>
            <a:off x="2564469" y="3733457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0" name="Ellipse 119"/>
          <p:cNvSpPr/>
          <p:nvPr/>
        </p:nvSpPr>
        <p:spPr>
          <a:xfrm>
            <a:off x="2213068" y="3906817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1" name="Ellipse 120"/>
          <p:cNvSpPr/>
          <p:nvPr/>
        </p:nvSpPr>
        <p:spPr>
          <a:xfrm>
            <a:off x="1248141" y="518619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2" name="Ellipse 121"/>
          <p:cNvSpPr/>
          <p:nvPr/>
        </p:nvSpPr>
        <p:spPr>
          <a:xfrm>
            <a:off x="343457" y="5240479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3" name="Ellipse 122"/>
          <p:cNvSpPr/>
          <p:nvPr/>
        </p:nvSpPr>
        <p:spPr>
          <a:xfrm>
            <a:off x="291256" y="616280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4" name="Ellipse 123"/>
          <p:cNvSpPr/>
          <p:nvPr/>
        </p:nvSpPr>
        <p:spPr>
          <a:xfrm>
            <a:off x="631619" y="559500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5" name="Ellipse 124"/>
          <p:cNvSpPr/>
          <p:nvPr/>
        </p:nvSpPr>
        <p:spPr>
          <a:xfrm>
            <a:off x="390356" y="7708560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6" name="Ellipse 125"/>
          <p:cNvSpPr/>
          <p:nvPr/>
        </p:nvSpPr>
        <p:spPr>
          <a:xfrm>
            <a:off x="334489" y="8209890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7" name="Ellipse 126"/>
          <p:cNvSpPr/>
          <p:nvPr/>
        </p:nvSpPr>
        <p:spPr>
          <a:xfrm>
            <a:off x="893116" y="8225013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8" name="Ellipse 127"/>
          <p:cNvSpPr/>
          <p:nvPr/>
        </p:nvSpPr>
        <p:spPr>
          <a:xfrm>
            <a:off x="2264634" y="9604411"/>
            <a:ext cx="246348" cy="2463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9" name="Ellipse 128"/>
          <p:cNvSpPr/>
          <p:nvPr/>
        </p:nvSpPr>
        <p:spPr>
          <a:xfrm>
            <a:off x="2503361" y="996635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0" name="Ellipse 129"/>
          <p:cNvSpPr/>
          <p:nvPr/>
        </p:nvSpPr>
        <p:spPr>
          <a:xfrm>
            <a:off x="4886849" y="9883349"/>
            <a:ext cx="246348" cy="24634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3249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64" name="Freeform 5"/>
          <p:cNvSpPr>
            <a:spLocks noEditPoints="1"/>
          </p:cNvSpPr>
          <p:nvPr/>
        </p:nvSpPr>
        <p:spPr bwMode="auto">
          <a:xfrm>
            <a:off x="2875769" y="4738570"/>
            <a:ext cx="493824" cy="743559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5" name="Freeform 6"/>
          <p:cNvSpPr>
            <a:spLocks noEditPoints="1"/>
          </p:cNvSpPr>
          <p:nvPr/>
        </p:nvSpPr>
        <p:spPr bwMode="auto">
          <a:xfrm rot="16200000">
            <a:off x="1636777" y="7140209"/>
            <a:ext cx="529917" cy="742828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6" name="Freeform 7"/>
          <p:cNvSpPr>
            <a:spLocks/>
          </p:cNvSpPr>
          <p:nvPr/>
        </p:nvSpPr>
        <p:spPr bwMode="auto">
          <a:xfrm rot="5400000">
            <a:off x="5320235" y="5943274"/>
            <a:ext cx="444040" cy="749104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8" name="Freeform 9"/>
          <p:cNvSpPr>
            <a:spLocks/>
          </p:cNvSpPr>
          <p:nvPr/>
        </p:nvSpPr>
        <p:spPr bwMode="auto">
          <a:xfrm rot="10800000">
            <a:off x="4103805" y="8333123"/>
            <a:ext cx="493824" cy="754030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69" name="Freeform 10"/>
          <p:cNvSpPr>
            <a:spLocks/>
          </p:cNvSpPr>
          <p:nvPr/>
        </p:nvSpPr>
        <p:spPr bwMode="auto">
          <a:xfrm rot="10800000">
            <a:off x="2916888" y="8471363"/>
            <a:ext cx="569152" cy="477552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grpSp>
        <p:nvGrpSpPr>
          <p:cNvPr id="72" name="Gruppe 71"/>
          <p:cNvGrpSpPr/>
          <p:nvPr/>
        </p:nvGrpSpPr>
        <p:grpSpPr>
          <a:xfrm rot="4500000">
            <a:off x="5481722" y="7288512"/>
            <a:ext cx="400926" cy="728245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73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74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78" name="Freeform 11"/>
          <p:cNvSpPr>
            <a:spLocks noEditPoints="1"/>
          </p:cNvSpPr>
          <p:nvPr/>
        </p:nvSpPr>
        <p:spPr bwMode="auto">
          <a:xfrm rot="16200000">
            <a:off x="1614929" y="5752573"/>
            <a:ext cx="603225" cy="807694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81" name="Freeform 10"/>
          <p:cNvSpPr>
            <a:spLocks/>
          </p:cNvSpPr>
          <p:nvPr/>
        </p:nvSpPr>
        <p:spPr bwMode="auto">
          <a:xfrm>
            <a:off x="4062530" y="4852600"/>
            <a:ext cx="658738" cy="435767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52" name="Likebent trekant 51"/>
          <p:cNvSpPr/>
          <p:nvPr/>
        </p:nvSpPr>
        <p:spPr>
          <a:xfrm rot="2700000">
            <a:off x="4711833" y="9668018"/>
            <a:ext cx="651534" cy="562219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53" name="Rektangel 52"/>
          <p:cNvSpPr/>
          <p:nvPr/>
        </p:nvSpPr>
        <p:spPr>
          <a:xfrm rot="18900000">
            <a:off x="2201688" y="9731752"/>
            <a:ext cx="563135" cy="5625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2" name="Femkant 1"/>
          <p:cNvSpPr/>
          <p:nvPr/>
        </p:nvSpPr>
        <p:spPr>
          <a:xfrm rot="9000000">
            <a:off x="345821" y="7884240"/>
            <a:ext cx="736230" cy="700483"/>
          </a:xfrm>
          <a:prstGeom prst="pen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5" name="Sekskant 4"/>
          <p:cNvSpPr/>
          <p:nvPr/>
        </p:nvSpPr>
        <p:spPr>
          <a:xfrm rot="2700000">
            <a:off x="304675" y="5261534"/>
            <a:ext cx="754353" cy="650943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9" name="Sjukant 8"/>
          <p:cNvSpPr/>
          <p:nvPr/>
        </p:nvSpPr>
        <p:spPr>
          <a:xfrm rot="12600000">
            <a:off x="2080302" y="3484739"/>
            <a:ext cx="650304" cy="650943"/>
          </a:xfrm>
          <a:prstGeom prst="hep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11" name="Åttekant 10"/>
          <p:cNvSpPr/>
          <p:nvPr/>
        </p:nvSpPr>
        <p:spPr>
          <a:xfrm rot="8100000">
            <a:off x="4821253" y="3485059"/>
            <a:ext cx="650944" cy="650303"/>
          </a:xfrm>
          <a:prstGeom prst="oct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13" name="Tikant 12"/>
          <p:cNvSpPr/>
          <p:nvPr/>
        </p:nvSpPr>
        <p:spPr>
          <a:xfrm rot="13500000">
            <a:off x="6514429" y="7915435"/>
            <a:ext cx="685001" cy="685674"/>
          </a:xfrm>
          <a:prstGeom prst="dec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10</a:t>
            </a:r>
          </a:p>
        </p:txBody>
      </p:sp>
      <p:sp>
        <p:nvSpPr>
          <p:cNvPr id="25" name="Freeform 5"/>
          <p:cNvSpPr>
            <a:spLocks/>
          </p:cNvSpPr>
          <p:nvPr/>
        </p:nvSpPr>
        <p:spPr bwMode="auto">
          <a:xfrm rot="19800000">
            <a:off x="6518206" y="5238092"/>
            <a:ext cx="708777" cy="697827"/>
          </a:xfrm>
          <a:custGeom>
            <a:avLst/>
            <a:gdLst>
              <a:gd name="T0" fmla="*/ 2420 w 3591"/>
              <a:gd name="T1" fmla="*/ 3539 h 3539"/>
              <a:gd name="T2" fmla="*/ 1171 w 3591"/>
              <a:gd name="T3" fmla="*/ 3539 h 3539"/>
              <a:gd name="T4" fmla="*/ 216 w 3591"/>
              <a:gd name="T5" fmla="*/ 2737 h 3539"/>
              <a:gd name="T6" fmla="*/ 0 w 3591"/>
              <a:gd name="T7" fmla="*/ 1509 h 3539"/>
              <a:gd name="T8" fmla="*/ 622 w 3591"/>
              <a:gd name="T9" fmla="*/ 428 h 3539"/>
              <a:gd name="T10" fmla="*/ 1796 w 3591"/>
              <a:gd name="T11" fmla="*/ 0 h 3539"/>
              <a:gd name="T12" fmla="*/ 2969 w 3591"/>
              <a:gd name="T13" fmla="*/ 428 h 3539"/>
              <a:gd name="T14" fmla="*/ 3591 w 3591"/>
              <a:gd name="T15" fmla="*/ 1509 h 3539"/>
              <a:gd name="T16" fmla="*/ 3375 w 3591"/>
              <a:gd name="T17" fmla="*/ 2737 h 3539"/>
              <a:gd name="T18" fmla="*/ 2420 w 3591"/>
              <a:gd name="T19" fmla="*/ 3539 h 3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91" h="3539">
                <a:moveTo>
                  <a:pt x="2420" y="3539"/>
                </a:moveTo>
                <a:lnTo>
                  <a:pt x="1171" y="3539"/>
                </a:lnTo>
                <a:lnTo>
                  <a:pt x="216" y="2737"/>
                </a:lnTo>
                <a:lnTo>
                  <a:pt x="0" y="1509"/>
                </a:lnTo>
                <a:lnTo>
                  <a:pt x="622" y="428"/>
                </a:lnTo>
                <a:lnTo>
                  <a:pt x="1796" y="0"/>
                </a:lnTo>
                <a:lnTo>
                  <a:pt x="2969" y="428"/>
                </a:lnTo>
                <a:lnTo>
                  <a:pt x="3591" y="1509"/>
                </a:lnTo>
                <a:lnTo>
                  <a:pt x="3375" y="2737"/>
                </a:lnTo>
                <a:lnTo>
                  <a:pt x="2420" y="3539"/>
                </a:lnTo>
                <a:close/>
              </a:path>
            </a:pathLst>
          </a:custGeom>
          <a:solidFill>
            <a:schemeClr val="accent6"/>
          </a:solidFill>
          <a:ln w="381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9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8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60" name="Gruppe 59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61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2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7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1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6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9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0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7931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37" name="TekstSylinder 36"/>
          <p:cNvSpPr txBox="1"/>
          <p:nvPr/>
        </p:nvSpPr>
        <p:spPr>
          <a:xfrm rot="18900000">
            <a:off x="6618612" y="5261902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38" name="TekstSylinder 37"/>
          <p:cNvSpPr txBox="1"/>
          <p:nvPr/>
        </p:nvSpPr>
        <p:spPr>
          <a:xfrm rot="13500000">
            <a:off x="6602818" y="7773909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39" name="TekstSylinder 38"/>
          <p:cNvSpPr txBox="1"/>
          <p:nvPr/>
        </p:nvSpPr>
        <p:spPr>
          <a:xfrm rot="2700000">
            <a:off x="434066" y="5325702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40" name="TekstSylinder 39"/>
          <p:cNvSpPr txBox="1"/>
          <p:nvPr/>
        </p:nvSpPr>
        <p:spPr>
          <a:xfrm rot="8100000">
            <a:off x="419402" y="7806361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41" name="TekstSylinder 40"/>
          <p:cNvSpPr txBox="1"/>
          <p:nvPr/>
        </p:nvSpPr>
        <p:spPr>
          <a:xfrm rot="18900000">
            <a:off x="2313650" y="9664968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42" name="TekstSylinder 41"/>
          <p:cNvSpPr txBox="1"/>
          <p:nvPr/>
        </p:nvSpPr>
        <p:spPr>
          <a:xfrm rot="2700000">
            <a:off x="4764216" y="9648558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43" name="TekstSylinder 42"/>
          <p:cNvSpPr txBox="1"/>
          <p:nvPr/>
        </p:nvSpPr>
        <p:spPr>
          <a:xfrm rot="13500000">
            <a:off x="2249731" y="3509693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44" name="TekstSylinder 43"/>
          <p:cNvSpPr txBox="1"/>
          <p:nvPr/>
        </p:nvSpPr>
        <p:spPr>
          <a:xfrm rot="8100000">
            <a:off x="4796051" y="3510060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79" name="TekstSylinder 78"/>
          <p:cNvSpPr txBox="1"/>
          <p:nvPr/>
        </p:nvSpPr>
        <p:spPr>
          <a:xfrm rot="5400000">
            <a:off x="4801298" y="7660478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Rødt og grønt lys</a:t>
            </a:r>
          </a:p>
        </p:txBody>
      </p:sp>
      <p:sp>
        <p:nvSpPr>
          <p:cNvPr id="80" name="TekstSylinder 79"/>
          <p:cNvSpPr txBox="1"/>
          <p:nvPr/>
        </p:nvSpPr>
        <p:spPr>
          <a:xfrm rot="10800000">
            <a:off x="3872931" y="8675833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Hauk og due</a:t>
            </a:r>
          </a:p>
        </p:txBody>
      </p:sp>
      <p:sp>
        <p:nvSpPr>
          <p:cNvPr id="82" name="TekstSylinder 81"/>
          <p:cNvSpPr txBox="1"/>
          <p:nvPr/>
        </p:nvSpPr>
        <p:spPr>
          <a:xfrm rot="10800000">
            <a:off x="2146482" y="8592871"/>
            <a:ext cx="15310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Rødt og grønt </a:t>
            </a:r>
          </a:p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lys i bakke</a:t>
            </a:r>
          </a:p>
        </p:txBody>
      </p:sp>
      <p:sp>
        <p:nvSpPr>
          <p:cNvPr id="93" name="TekstSylinder 92"/>
          <p:cNvSpPr txBox="1"/>
          <p:nvPr/>
        </p:nvSpPr>
        <p:spPr>
          <a:xfrm rot="16200000">
            <a:off x="1137229" y="7543093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Hanekamp</a:t>
            </a:r>
          </a:p>
        </p:txBody>
      </p:sp>
      <p:sp>
        <p:nvSpPr>
          <p:cNvPr id="94" name="TekstSylinder 93"/>
          <p:cNvSpPr txBox="1"/>
          <p:nvPr/>
        </p:nvSpPr>
        <p:spPr>
          <a:xfrm rot="16200000">
            <a:off x="1130796" y="6012004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Krabbefotball</a:t>
            </a:r>
          </a:p>
        </p:txBody>
      </p:sp>
      <p:sp>
        <p:nvSpPr>
          <p:cNvPr id="95" name="TekstSylinder 94"/>
          <p:cNvSpPr txBox="1"/>
          <p:nvPr/>
        </p:nvSpPr>
        <p:spPr>
          <a:xfrm>
            <a:off x="2261466" y="4966143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Bowling</a:t>
            </a:r>
          </a:p>
        </p:txBody>
      </p:sp>
      <p:sp>
        <p:nvSpPr>
          <p:cNvPr id="96" name="TekstSylinder 95"/>
          <p:cNvSpPr txBox="1"/>
          <p:nvPr/>
        </p:nvSpPr>
        <p:spPr>
          <a:xfrm>
            <a:off x="3686935" y="4969218"/>
            <a:ext cx="15310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Paradis</a:t>
            </a:r>
          </a:p>
        </p:txBody>
      </p:sp>
      <p:sp>
        <p:nvSpPr>
          <p:cNvPr id="97" name="TekstSylinder 96"/>
          <p:cNvSpPr txBox="1"/>
          <p:nvPr/>
        </p:nvSpPr>
        <p:spPr>
          <a:xfrm rot="5400000">
            <a:off x="4696509" y="5947753"/>
            <a:ext cx="17845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b="1" dirty="0">
                <a:latin typeface="Oslo Sans Office" panose="02000000000000000000" pitchFamily="2" charset="0"/>
              </a:rPr>
              <a:t>Sisten med hopping</a:t>
            </a:r>
          </a:p>
        </p:txBody>
      </p:sp>
      <p:sp>
        <p:nvSpPr>
          <p:cNvPr id="98" name="TekstSylinder 97"/>
          <p:cNvSpPr txBox="1"/>
          <p:nvPr/>
        </p:nvSpPr>
        <p:spPr>
          <a:xfrm>
            <a:off x="-3788444" y="8361407"/>
            <a:ext cx="21693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100" dirty="0">
                <a:latin typeface="Oslo Sans Office" panose="02000000000000000000" pitchFamily="2" charset="0"/>
              </a:rPr>
              <a:t>Flere leker finnes i veilederen for fysisk aktivitet eller på </a:t>
            </a:r>
            <a:r>
              <a:rPr lang="nb-NO" sz="1100" dirty="0">
                <a:latin typeface="Oslo Sans Office" panose="02000000000000000000" pitchFamily="2" charset="0"/>
                <a:hlinkClick r:id="rId2"/>
              </a:rPr>
              <a:t>www.aktivitetskassen.no</a:t>
            </a:r>
            <a:r>
              <a:rPr lang="nb-NO" sz="1100" dirty="0">
                <a:latin typeface="Oslo Sans Office" panose="02000000000000000000" pitchFamily="2" charset="0"/>
              </a:rPr>
              <a:t> </a:t>
            </a:r>
          </a:p>
        </p:txBody>
      </p:sp>
      <p:sp>
        <p:nvSpPr>
          <p:cNvPr id="2" name="Rektangel 1"/>
          <p:cNvSpPr/>
          <p:nvPr/>
        </p:nvSpPr>
        <p:spPr>
          <a:xfrm>
            <a:off x="-3771386" y="1269273"/>
            <a:ext cx="2628131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b="1" dirty="0">
                <a:solidFill>
                  <a:srgbClr val="211D1E"/>
                </a:solidFill>
                <a:latin typeface="Oslo Sans Office" panose="02000000000000000000" pitchFamily="2" charset="0"/>
              </a:rPr>
              <a:t>Løpe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Rødt og grønt lys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Fuglene samler mat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Troll og stein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Hauk og due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Haien kommer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Fisken i det røde hav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Sisten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Doktorsisten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Posemonstersisten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Nappe hale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Hermegåsa </a:t>
            </a:r>
          </a:p>
          <a:p>
            <a:endParaRPr lang="nb-NO" sz="1100" dirty="0">
              <a:solidFill>
                <a:srgbClr val="211D1E"/>
              </a:solidFill>
              <a:latin typeface="Oslo Sans Office" panose="02000000000000000000" pitchFamily="2" charset="0"/>
            </a:endParaRPr>
          </a:p>
          <a:p>
            <a:r>
              <a:rPr lang="nb-NO" sz="1400" b="1" dirty="0">
                <a:solidFill>
                  <a:srgbClr val="000000"/>
                </a:solidFill>
                <a:latin typeface="Oslo Sans Office" panose="02000000000000000000" pitchFamily="2" charset="0"/>
              </a:rPr>
              <a:t>Kaste og sparke</a:t>
            </a:r>
            <a:endParaRPr lang="nb-NO" sz="1400" b="1" dirty="0">
              <a:solidFill>
                <a:srgbClr val="211D1E"/>
              </a:solidFill>
              <a:latin typeface="Oslo Sans Office" panose="02000000000000000000" pitchFamily="2" charset="0"/>
            </a:endParaRP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Ryddegutten (rydde hagen)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Stikkball/dansk stikkball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Fotball/krabbefotball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Avisball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Bowling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Ballonglek</a:t>
            </a:r>
          </a:p>
          <a:p>
            <a:endParaRPr lang="nb-NO" sz="1100" dirty="0">
              <a:solidFill>
                <a:srgbClr val="211D1E"/>
              </a:solidFill>
              <a:latin typeface="Oslo Sans Office" panose="02000000000000000000" pitchFamily="2" charset="0"/>
            </a:endParaRPr>
          </a:p>
          <a:p>
            <a:r>
              <a:rPr lang="nb-NO" sz="1400" b="1" dirty="0">
                <a:solidFill>
                  <a:srgbClr val="211D1E"/>
                </a:solidFill>
                <a:latin typeface="Oslo Sans Office" panose="02000000000000000000" pitchFamily="2" charset="0"/>
              </a:rPr>
              <a:t>Stabilisering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Rødt og grønt lys i bakke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Tarzansisten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Bjørnen sover på ski eller skøyter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Blindebukk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Hanekamp</a:t>
            </a:r>
          </a:p>
          <a:p>
            <a:endParaRPr lang="nb-NO" sz="1100" dirty="0">
              <a:solidFill>
                <a:srgbClr val="211D1E"/>
              </a:solidFill>
              <a:latin typeface="Oslo Sans Office" panose="02000000000000000000" pitchFamily="2" charset="0"/>
            </a:endParaRPr>
          </a:p>
          <a:p>
            <a:r>
              <a:rPr lang="nb-NO" sz="1400" b="1" dirty="0">
                <a:solidFill>
                  <a:srgbClr val="211D1E"/>
                </a:solidFill>
                <a:latin typeface="Oslo Sans Office" panose="02000000000000000000" pitchFamily="2" charset="0"/>
              </a:rPr>
              <a:t>Hopping og hinking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Rødt og grønt lys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Sisten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Troll og stein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Hauk og due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Froskemor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Skjærene i skumlesund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Paradis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Lek med sølepytter</a:t>
            </a:r>
          </a:p>
          <a:p>
            <a:r>
              <a:rPr lang="nb-NO" sz="1100" dirty="0">
                <a:solidFill>
                  <a:srgbClr val="211D1E"/>
                </a:solidFill>
                <a:latin typeface="Oslo Sans Office" panose="02000000000000000000" pitchFamily="2" charset="0"/>
              </a:rPr>
              <a:t>Popcorndansen</a:t>
            </a:r>
          </a:p>
        </p:txBody>
      </p:sp>
    </p:spTree>
    <p:extLst>
      <p:ext uri="{BB962C8B-B14F-4D97-AF65-F5344CB8AC3E}">
        <p14:creationId xmlns:p14="http://schemas.microsoft.com/office/powerpoint/2010/main" val="3568804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37" name="TekstSylinder 36"/>
          <p:cNvSpPr txBox="1"/>
          <p:nvPr/>
        </p:nvSpPr>
        <p:spPr>
          <a:xfrm rot="18900000">
            <a:off x="6618612" y="5261902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38" name="TekstSylinder 37"/>
          <p:cNvSpPr txBox="1"/>
          <p:nvPr/>
        </p:nvSpPr>
        <p:spPr>
          <a:xfrm rot="13500000">
            <a:off x="6602818" y="7773909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39" name="TekstSylinder 38"/>
          <p:cNvSpPr txBox="1"/>
          <p:nvPr/>
        </p:nvSpPr>
        <p:spPr>
          <a:xfrm rot="2700000">
            <a:off x="434066" y="5325702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40" name="TekstSylinder 39"/>
          <p:cNvSpPr txBox="1"/>
          <p:nvPr/>
        </p:nvSpPr>
        <p:spPr>
          <a:xfrm rot="8100000">
            <a:off x="419402" y="7806361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41" name="TekstSylinder 40"/>
          <p:cNvSpPr txBox="1"/>
          <p:nvPr/>
        </p:nvSpPr>
        <p:spPr>
          <a:xfrm rot="18900000">
            <a:off x="2313650" y="9664968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42" name="TekstSylinder 41"/>
          <p:cNvSpPr txBox="1"/>
          <p:nvPr/>
        </p:nvSpPr>
        <p:spPr>
          <a:xfrm rot="2700000">
            <a:off x="4764216" y="9648558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43" name="TekstSylinder 42"/>
          <p:cNvSpPr txBox="1"/>
          <p:nvPr/>
        </p:nvSpPr>
        <p:spPr>
          <a:xfrm rot="13500000">
            <a:off x="2249731" y="3509693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44" name="TekstSylinder 43"/>
          <p:cNvSpPr txBox="1"/>
          <p:nvPr/>
        </p:nvSpPr>
        <p:spPr>
          <a:xfrm rot="8100000">
            <a:off x="4796051" y="3510060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283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rgbClr val="A58EB1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rgbClr val="F29B63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rgbClr val="D0BFAE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rgbClr val="FFB3DE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37" name="TekstSylinder 36"/>
          <p:cNvSpPr txBox="1"/>
          <p:nvPr/>
        </p:nvSpPr>
        <p:spPr>
          <a:xfrm rot="18900000">
            <a:off x="6618612" y="5261902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38" name="TekstSylinder 37"/>
          <p:cNvSpPr txBox="1"/>
          <p:nvPr/>
        </p:nvSpPr>
        <p:spPr>
          <a:xfrm rot="13500000">
            <a:off x="6602818" y="7773909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39" name="TekstSylinder 38"/>
          <p:cNvSpPr txBox="1"/>
          <p:nvPr/>
        </p:nvSpPr>
        <p:spPr>
          <a:xfrm rot="2700000">
            <a:off x="434066" y="5325702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40" name="TekstSylinder 39"/>
          <p:cNvSpPr txBox="1"/>
          <p:nvPr/>
        </p:nvSpPr>
        <p:spPr>
          <a:xfrm rot="8100000">
            <a:off x="419402" y="7806361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41" name="TekstSylinder 40"/>
          <p:cNvSpPr txBox="1"/>
          <p:nvPr/>
        </p:nvSpPr>
        <p:spPr>
          <a:xfrm rot="18900000">
            <a:off x="2313650" y="9664968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2</a:t>
            </a:r>
          </a:p>
        </p:txBody>
      </p:sp>
      <p:sp>
        <p:nvSpPr>
          <p:cNvPr id="42" name="TekstSylinder 41"/>
          <p:cNvSpPr txBox="1"/>
          <p:nvPr/>
        </p:nvSpPr>
        <p:spPr>
          <a:xfrm rot="2700000">
            <a:off x="4764216" y="9648558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1</a:t>
            </a:r>
          </a:p>
        </p:txBody>
      </p:sp>
      <p:sp>
        <p:nvSpPr>
          <p:cNvPr id="43" name="TekstSylinder 42"/>
          <p:cNvSpPr txBox="1"/>
          <p:nvPr/>
        </p:nvSpPr>
        <p:spPr>
          <a:xfrm rot="13500000">
            <a:off x="2249731" y="3509693"/>
            <a:ext cx="504473" cy="74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44" name="TekstSylinder 43"/>
          <p:cNvSpPr txBox="1"/>
          <p:nvPr/>
        </p:nvSpPr>
        <p:spPr>
          <a:xfrm rot="8100000">
            <a:off x="4796051" y="3510060"/>
            <a:ext cx="504970" cy="747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>
                <a:solidFill>
                  <a:schemeClr val="tx2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56038"/>
            <a:ext cx="1798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Lilla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431947" y="3842339"/>
            <a:ext cx="20702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Oransje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55723"/>
            <a:ext cx="1798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Rosa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55723"/>
            <a:ext cx="1799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Brun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2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53" name="Gruppe 52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0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1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2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7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933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ihåndsform 53"/>
          <p:cNvSpPr>
            <a:spLocks/>
          </p:cNvSpPr>
          <p:nvPr/>
        </p:nvSpPr>
        <p:spPr bwMode="auto">
          <a:xfrm>
            <a:off x="179837" y="3309613"/>
            <a:ext cx="1797288" cy="1800735"/>
          </a:xfrm>
          <a:custGeom>
            <a:avLst/>
            <a:gdLst>
              <a:gd name="connsiteX0" fmla="*/ 0 w 1889119"/>
              <a:gd name="connsiteY0" fmla="*/ 0 h 1890882"/>
              <a:gd name="connsiteX1" fmla="*/ 1889119 w 1889119"/>
              <a:gd name="connsiteY1" fmla="*/ 0 h 1890882"/>
              <a:gd name="connsiteX2" fmla="*/ 1889119 w 1889119"/>
              <a:gd name="connsiteY2" fmla="*/ 1890882 h 1890882"/>
              <a:gd name="connsiteX3" fmla="*/ 0 w 1889119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90882">
                <a:moveTo>
                  <a:pt x="0" y="0"/>
                </a:moveTo>
                <a:lnTo>
                  <a:pt x="1889119" y="0"/>
                </a:lnTo>
                <a:lnTo>
                  <a:pt x="1889119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5" name="Frihåndsform 54"/>
          <p:cNvSpPr>
            <a:spLocks/>
          </p:cNvSpPr>
          <p:nvPr/>
        </p:nvSpPr>
        <p:spPr bwMode="auto">
          <a:xfrm>
            <a:off x="5573377" y="3309613"/>
            <a:ext cx="1798966" cy="1800735"/>
          </a:xfrm>
          <a:custGeom>
            <a:avLst/>
            <a:gdLst>
              <a:gd name="connsiteX0" fmla="*/ 0 w 1890882"/>
              <a:gd name="connsiteY0" fmla="*/ 0 h 1890882"/>
              <a:gd name="connsiteX1" fmla="*/ 1890882 w 1890882"/>
              <a:gd name="connsiteY1" fmla="*/ 0 h 1890882"/>
              <a:gd name="connsiteX2" fmla="*/ 1890882 w 1890882"/>
              <a:gd name="connsiteY2" fmla="*/ 1890882 h 1890882"/>
              <a:gd name="connsiteX3" fmla="*/ 0 w 1890882"/>
              <a:gd name="connsiteY3" fmla="*/ 1890882 h 1890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90882">
                <a:moveTo>
                  <a:pt x="0" y="0"/>
                </a:moveTo>
                <a:lnTo>
                  <a:pt x="1890882" y="0"/>
                </a:lnTo>
                <a:lnTo>
                  <a:pt x="1890882" y="1890882"/>
                </a:lnTo>
                <a:lnTo>
                  <a:pt x="0" y="1890882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7" name="Frihåndsform 56"/>
          <p:cNvSpPr>
            <a:spLocks/>
          </p:cNvSpPr>
          <p:nvPr/>
        </p:nvSpPr>
        <p:spPr bwMode="auto">
          <a:xfrm>
            <a:off x="179837" y="8710137"/>
            <a:ext cx="1797288" cy="1799056"/>
          </a:xfrm>
          <a:custGeom>
            <a:avLst/>
            <a:gdLst>
              <a:gd name="connsiteX0" fmla="*/ 0 w 1889119"/>
              <a:gd name="connsiteY0" fmla="*/ 0 h 1889119"/>
              <a:gd name="connsiteX1" fmla="*/ 1889119 w 1889119"/>
              <a:gd name="connsiteY1" fmla="*/ 0 h 1889119"/>
              <a:gd name="connsiteX2" fmla="*/ 1889119 w 1889119"/>
              <a:gd name="connsiteY2" fmla="*/ 1889119 h 1889119"/>
              <a:gd name="connsiteX3" fmla="*/ 0 w 1889119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9119" h="1889119">
                <a:moveTo>
                  <a:pt x="0" y="0"/>
                </a:moveTo>
                <a:lnTo>
                  <a:pt x="1889119" y="0"/>
                </a:lnTo>
                <a:lnTo>
                  <a:pt x="1889119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grpSp>
        <p:nvGrpSpPr>
          <p:cNvPr id="3" name="Gruppe 2"/>
          <p:cNvGrpSpPr/>
          <p:nvPr/>
        </p:nvGrpSpPr>
        <p:grpSpPr>
          <a:xfrm>
            <a:off x="179837" y="3309613"/>
            <a:ext cx="7192506" cy="7199580"/>
            <a:chOff x="0" y="3131813"/>
            <a:chExt cx="7560000" cy="7560000"/>
          </a:xfrm>
        </p:grpSpPr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1889119" y="3131813"/>
              <a:ext cx="1890882" cy="1890882"/>
            </a:xfrm>
            <a:custGeom>
              <a:avLst/>
              <a:gdLst>
                <a:gd name="T0" fmla="*/ 0 w 1073"/>
                <a:gd name="T1" fmla="*/ 1073 h 1073"/>
                <a:gd name="T2" fmla="*/ 0 w 1073"/>
                <a:gd name="T3" fmla="*/ 0 h 1073"/>
                <a:gd name="T4" fmla="*/ 1073 w 1073"/>
                <a:gd name="T5" fmla="*/ 0 h 1073"/>
                <a:gd name="T6" fmla="*/ 0 w 1073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0" y="1073"/>
                  </a:moveTo>
                  <a:lnTo>
                    <a:pt x="0" y="0"/>
                  </a:lnTo>
                  <a:lnTo>
                    <a:pt x="1073" y="0"/>
                  </a:lnTo>
                  <a:lnTo>
                    <a:pt x="0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5" name="Frihåndsform 84"/>
            <p:cNvSpPr>
              <a:spLocks/>
            </p:cNvSpPr>
            <p:nvPr/>
          </p:nvSpPr>
          <p:spPr bwMode="auto">
            <a:xfrm>
              <a:off x="3779999" y="3131813"/>
              <a:ext cx="1889119" cy="3780001"/>
            </a:xfrm>
            <a:custGeom>
              <a:avLst/>
              <a:gdLst>
                <a:gd name="connsiteX0" fmla="*/ 0 w 1701800"/>
                <a:gd name="connsiteY0" fmla="*/ 0 h 3405188"/>
                <a:gd name="connsiteX1" fmla="*/ 1701800 w 1701800"/>
                <a:gd name="connsiteY1" fmla="*/ 1703388 h 3405188"/>
                <a:gd name="connsiteX2" fmla="*/ 0 w 1701800"/>
                <a:gd name="connsiteY2" fmla="*/ 3405188 h 3405188"/>
                <a:gd name="connsiteX3" fmla="*/ 0 w 1701800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1800" h="3405188">
                  <a:moveTo>
                    <a:pt x="0" y="0"/>
                  </a:moveTo>
                  <a:lnTo>
                    <a:pt x="1701800" y="1703388"/>
                  </a:lnTo>
                  <a:lnTo>
                    <a:pt x="0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779999" y="3131813"/>
              <a:ext cx="1889119" cy="1890882"/>
            </a:xfrm>
            <a:custGeom>
              <a:avLst/>
              <a:gdLst>
                <a:gd name="T0" fmla="*/ 0 w 1072"/>
                <a:gd name="T1" fmla="*/ 0 h 1073"/>
                <a:gd name="T2" fmla="*/ 1072 w 1072"/>
                <a:gd name="T3" fmla="*/ 0 h 1073"/>
                <a:gd name="T4" fmla="*/ 1072 w 1072"/>
                <a:gd name="T5" fmla="*/ 1073 h 1073"/>
                <a:gd name="T6" fmla="*/ 0 w 1072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0" y="0"/>
                  </a:moveTo>
                  <a:lnTo>
                    <a:pt x="1072" y="0"/>
                  </a:lnTo>
                  <a:lnTo>
                    <a:pt x="1072" y="10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4" name="Frihåndsform 83"/>
            <p:cNvSpPr>
              <a:spLocks/>
            </p:cNvSpPr>
            <p:nvPr/>
          </p:nvSpPr>
          <p:spPr bwMode="auto">
            <a:xfrm>
              <a:off x="0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0" y="5022695"/>
              <a:ext cx="1889119" cy="1889119"/>
            </a:xfrm>
            <a:custGeom>
              <a:avLst/>
              <a:gdLst>
                <a:gd name="T0" fmla="*/ 0 w 1072"/>
                <a:gd name="T1" fmla="*/ 1072 h 1072"/>
                <a:gd name="T2" fmla="*/ 0 w 1072"/>
                <a:gd name="T3" fmla="*/ 0 h 1072"/>
                <a:gd name="T4" fmla="*/ 1072 w 1072"/>
                <a:gd name="T5" fmla="*/ 0 h 1072"/>
                <a:gd name="T6" fmla="*/ 0 w 1072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0" y="1072"/>
                  </a:moveTo>
                  <a:lnTo>
                    <a:pt x="0" y="0"/>
                  </a:lnTo>
                  <a:lnTo>
                    <a:pt x="1072" y="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3" name="Frihåndsform 82"/>
            <p:cNvSpPr>
              <a:spLocks/>
            </p:cNvSpPr>
            <p:nvPr/>
          </p:nvSpPr>
          <p:spPr bwMode="auto">
            <a:xfrm>
              <a:off x="1889119" y="3131813"/>
              <a:ext cx="1890882" cy="3780001"/>
            </a:xfrm>
            <a:custGeom>
              <a:avLst/>
              <a:gdLst>
                <a:gd name="connsiteX0" fmla="*/ 1703388 w 1703388"/>
                <a:gd name="connsiteY0" fmla="*/ 0 h 3405188"/>
                <a:gd name="connsiteX1" fmla="*/ 1703388 w 1703388"/>
                <a:gd name="connsiteY1" fmla="*/ 1703388 h 3405188"/>
                <a:gd name="connsiteX2" fmla="*/ 1703388 w 1703388"/>
                <a:gd name="connsiteY2" fmla="*/ 3405188 h 3405188"/>
                <a:gd name="connsiteX3" fmla="*/ 0 w 1703388"/>
                <a:gd name="connsiteY3" fmla="*/ 1703388 h 3405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3388" h="3405188">
                  <a:moveTo>
                    <a:pt x="1703388" y="0"/>
                  </a:moveTo>
                  <a:lnTo>
                    <a:pt x="1703388" y="1703388"/>
                  </a:lnTo>
                  <a:lnTo>
                    <a:pt x="1703388" y="3405188"/>
                  </a:lnTo>
                  <a:lnTo>
                    <a:pt x="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6" name="Frihåndsform 85"/>
            <p:cNvSpPr>
              <a:spLocks/>
            </p:cNvSpPr>
            <p:nvPr/>
          </p:nvSpPr>
          <p:spPr bwMode="auto">
            <a:xfrm>
              <a:off x="3779999" y="5022695"/>
              <a:ext cx="3780001" cy="1889119"/>
            </a:xfrm>
            <a:custGeom>
              <a:avLst/>
              <a:gdLst>
                <a:gd name="connsiteX0" fmla="*/ 1701800 w 3405188"/>
                <a:gd name="connsiteY0" fmla="*/ 0 h 1701800"/>
                <a:gd name="connsiteX1" fmla="*/ 3405188 w 3405188"/>
                <a:gd name="connsiteY1" fmla="*/ 1701800 h 1701800"/>
                <a:gd name="connsiteX2" fmla="*/ 1701800 w 3405188"/>
                <a:gd name="connsiteY2" fmla="*/ 1701800 h 1701800"/>
                <a:gd name="connsiteX3" fmla="*/ 0 w 3405188"/>
                <a:gd name="connsiteY3" fmla="*/ 170180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1800">
                  <a:moveTo>
                    <a:pt x="1701800" y="0"/>
                  </a:moveTo>
                  <a:lnTo>
                    <a:pt x="3405188" y="1701800"/>
                  </a:lnTo>
                  <a:lnTo>
                    <a:pt x="1701800" y="1701800"/>
                  </a:lnTo>
                  <a:lnTo>
                    <a:pt x="0" y="170180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5669118" y="5022695"/>
              <a:ext cx="1890882" cy="1889119"/>
            </a:xfrm>
            <a:custGeom>
              <a:avLst/>
              <a:gdLst>
                <a:gd name="T0" fmla="*/ 0 w 1073"/>
                <a:gd name="T1" fmla="*/ 0 h 1072"/>
                <a:gd name="T2" fmla="*/ 1073 w 1073"/>
                <a:gd name="T3" fmla="*/ 0 h 1072"/>
                <a:gd name="T4" fmla="*/ 1073 w 1073"/>
                <a:gd name="T5" fmla="*/ 1072 h 1072"/>
                <a:gd name="T6" fmla="*/ 0 w 1073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0" y="0"/>
                  </a:moveTo>
                  <a:lnTo>
                    <a:pt x="1073" y="0"/>
                  </a:lnTo>
                  <a:lnTo>
                    <a:pt x="1073" y="10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0" y="6911814"/>
              <a:ext cx="1889119" cy="1890882"/>
            </a:xfrm>
            <a:custGeom>
              <a:avLst/>
              <a:gdLst>
                <a:gd name="T0" fmla="*/ 1072 w 1072"/>
                <a:gd name="T1" fmla="*/ 1073 h 1073"/>
                <a:gd name="T2" fmla="*/ 0 w 1072"/>
                <a:gd name="T3" fmla="*/ 1073 h 1073"/>
                <a:gd name="T4" fmla="*/ 0 w 1072"/>
                <a:gd name="T5" fmla="*/ 0 h 1073"/>
                <a:gd name="T6" fmla="*/ 1072 w 1072"/>
                <a:gd name="T7" fmla="*/ 1073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3">
                  <a:moveTo>
                    <a:pt x="1072" y="1073"/>
                  </a:moveTo>
                  <a:lnTo>
                    <a:pt x="0" y="1073"/>
                  </a:lnTo>
                  <a:lnTo>
                    <a:pt x="0" y="0"/>
                  </a:lnTo>
                  <a:lnTo>
                    <a:pt x="1072" y="107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87" name="Frihåndsform 86"/>
            <p:cNvSpPr>
              <a:spLocks/>
            </p:cNvSpPr>
            <p:nvPr/>
          </p:nvSpPr>
          <p:spPr bwMode="auto">
            <a:xfrm>
              <a:off x="0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8" name="Frihåndsform 87"/>
            <p:cNvSpPr>
              <a:spLocks/>
            </p:cNvSpPr>
            <p:nvPr/>
          </p:nvSpPr>
          <p:spPr bwMode="auto">
            <a:xfrm>
              <a:off x="1889119" y="6911814"/>
              <a:ext cx="1890882" cy="3779999"/>
            </a:xfrm>
            <a:custGeom>
              <a:avLst/>
              <a:gdLst>
                <a:gd name="connsiteX0" fmla="*/ 1703388 w 1703388"/>
                <a:gd name="connsiteY0" fmla="*/ 0 h 3405187"/>
                <a:gd name="connsiteX1" fmla="*/ 1703388 w 1703388"/>
                <a:gd name="connsiteY1" fmla="*/ 1703387 h 3405187"/>
                <a:gd name="connsiteX2" fmla="*/ 1703388 w 1703388"/>
                <a:gd name="connsiteY2" fmla="*/ 1703388 h 3405187"/>
                <a:gd name="connsiteX3" fmla="*/ 1703388 w 1703388"/>
                <a:gd name="connsiteY3" fmla="*/ 3405187 h 3405187"/>
                <a:gd name="connsiteX4" fmla="*/ 1 w 1703388"/>
                <a:gd name="connsiteY4" fmla="*/ 1703388 h 3405187"/>
                <a:gd name="connsiteX5" fmla="*/ 0 w 1703388"/>
                <a:gd name="connsiteY5" fmla="*/ 1703388 h 3405187"/>
                <a:gd name="connsiteX6" fmla="*/ 1 w 1703388"/>
                <a:gd name="connsiteY6" fmla="*/ 1703388 h 3405187"/>
                <a:gd name="connsiteX7" fmla="*/ 0 w 1703388"/>
                <a:gd name="connsiteY7" fmla="*/ 1703387 h 3405187"/>
                <a:gd name="connsiteX8" fmla="*/ 1 w 1703388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388" h="3405187">
                  <a:moveTo>
                    <a:pt x="1703388" y="0"/>
                  </a:moveTo>
                  <a:lnTo>
                    <a:pt x="1703388" y="1703387"/>
                  </a:lnTo>
                  <a:lnTo>
                    <a:pt x="1703388" y="1703388"/>
                  </a:lnTo>
                  <a:lnTo>
                    <a:pt x="1703388" y="3405187"/>
                  </a:lnTo>
                  <a:lnTo>
                    <a:pt x="1" y="1703388"/>
                  </a:lnTo>
                  <a:lnTo>
                    <a:pt x="0" y="1703388"/>
                  </a:lnTo>
                  <a:lnTo>
                    <a:pt x="1" y="1703388"/>
                  </a:lnTo>
                  <a:lnTo>
                    <a:pt x="0" y="1703387"/>
                  </a:lnTo>
                  <a:lnTo>
                    <a:pt x="1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90" name="Frihåndsform 89"/>
            <p:cNvSpPr>
              <a:spLocks/>
            </p:cNvSpPr>
            <p:nvPr/>
          </p:nvSpPr>
          <p:spPr bwMode="auto">
            <a:xfrm>
              <a:off x="3779999" y="6911814"/>
              <a:ext cx="1889119" cy="3779999"/>
            </a:xfrm>
            <a:custGeom>
              <a:avLst/>
              <a:gdLst>
                <a:gd name="connsiteX0" fmla="*/ 0 w 1701800"/>
                <a:gd name="connsiteY0" fmla="*/ 0 h 3405187"/>
                <a:gd name="connsiteX1" fmla="*/ 1701799 w 1701800"/>
                <a:gd name="connsiteY1" fmla="*/ 1703387 h 3405187"/>
                <a:gd name="connsiteX2" fmla="*/ 1701800 w 1701800"/>
                <a:gd name="connsiteY2" fmla="*/ 1703387 h 3405187"/>
                <a:gd name="connsiteX3" fmla="*/ 1701800 w 1701800"/>
                <a:gd name="connsiteY3" fmla="*/ 1703388 h 3405187"/>
                <a:gd name="connsiteX4" fmla="*/ 1701800 w 1701800"/>
                <a:gd name="connsiteY4" fmla="*/ 1703388 h 3405187"/>
                <a:gd name="connsiteX5" fmla="*/ 1701799 w 1701800"/>
                <a:gd name="connsiteY5" fmla="*/ 1703388 h 3405187"/>
                <a:gd name="connsiteX6" fmla="*/ 0 w 1701800"/>
                <a:gd name="connsiteY6" fmla="*/ 3405187 h 3405187"/>
                <a:gd name="connsiteX7" fmla="*/ 0 w 1701800"/>
                <a:gd name="connsiteY7" fmla="*/ 1703388 h 3405187"/>
                <a:gd name="connsiteX8" fmla="*/ 0 w 1701800"/>
                <a:gd name="connsiteY8" fmla="*/ 1703387 h 3405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1800" h="3405187">
                  <a:moveTo>
                    <a:pt x="0" y="0"/>
                  </a:moveTo>
                  <a:lnTo>
                    <a:pt x="1701799" y="1703387"/>
                  </a:lnTo>
                  <a:lnTo>
                    <a:pt x="1701800" y="1703387"/>
                  </a:lnTo>
                  <a:lnTo>
                    <a:pt x="1701800" y="1703388"/>
                  </a:lnTo>
                  <a:lnTo>
                    <a:pt x="1701800" y="1703388"/>
                  </a:lnTo>
                  <a:lnTo>
                    <a:pt x="1701799" y="1703388"/>
                  </a:lnTo>
                  <a:lnTo>
                    <a:pt x="0" y="3405187"/>
                  </a:lnTo>
                  <a:lnTo>
                    <a:pt x="0" y="1703388"/>
                  </a:lnTo>
                  <a:lnTo>
                    <a:pt x="0" y="1703387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89" name="Frihåndsform 88"/>
            <p:cNvSpPr>
              <a:spLocks/>
            </p:cNvSpPr>
            <p:nvPr/>
          </p:nvSpPr>
          <p:spPr bwMode="auto">
            <a:xfrm>
              <a:off x="3779999" y="6911814"/>
              <a:ext cx="3780001" cy="1890882"/>
            </a:xfrm>
            <a:custGeom>
              <a:avLst/>
              <a:gdLst>
                <a:gd name="connsiteX0" fmla="*/ 0 w 3405188"/>
                <a:gd name="connsiteY0" fmla="*/ 0 h 1703388"/>
                <a:gd name="connsiteX1" fmla="*/ 1701800 w 3405188"/>
                <a:gd name="connsiteY1" fmla="*/ 0 h 1703388"/>
                <a:gd name="connsiteX2" fmla="*/ 3405188 w 3405188"/>
                <a:gd name="connsiteY2" fmla="*/ 0 h 1703388"/>
                <a:gd name="connsiteX3" fmla="*/ 1701800 w 3405188"/>
                <a:gd name="connsiteY3" fmla="*/ 1703388 h 17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05188" h="1703388">
                  <a:moveTo>
                    <a:pt x="0" y="0"/>
                  </a:moveTo>
                  <a:lnTo>
                    <a:pt x="1701800" y="0"/>
                  </a:lnTo>
                  <a:lnTo>
                    <a:pt x="3405188" y="0"/>
                  </a:lnTo>
                  <a:lnTo>
                    <a:pt x="1701800" y="1703388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nb-NO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5669118" y="6911814"/>
              <a:ext cx="1890882" cy="1890882"/>
            </a:xfrm>
            <a:custGeom>
              <a:avLst/>
              <a:gdLst>
                <a:gd name="T0" fmla="*/ 1073 w 1073"/>
                <a:gd name="T1" fmla="*/ 0 h 1073"/>
                <a:gd name="T2" fmla="*/ 1073 w 1073"/>
                <a:gd name="T3" fmla="*/ 1073 h 1073"/>
                <a:gd name="T4" fmla="*/ 0 w 1073"/>
                <a:gd name="T5" fmla="*/ 1073 h 1073"/>
                <a:gd name="T6" fmla="*/ 1073 w 1073"/>
                <a:gd name="T7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3">
                  <a:moveTo>
                    <a:pt x="1073" y="0"/>
                  </a:moveTo>
                  <a:lnTo>
                    <a:pt x="1073" y="1073"/>
                  </a:lnTo>
                  <a:lnTo>
                    <a:pt x="0" y="1073"/>
                  </a:lnTo>
                  <a:lnTo>
                    <a:pt x="1073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1889119" y="8802694"/>
              <a:ext cx="1890882" cy="1889119"/>
            </a:xfrm>
            <a:custGeom>
              <a:avLst/>
              <a:gdLst>
                <a:gd name="T0" fmla="*/ 1073 w 1073"/>
                <a:gd name="T1" fmla="*/ 1072 h 1072"/>
                <a:gd name="T2" fmla="*/ 0 w 1073"/>
                <a:gd name="T3" fmla="*/ 1072 h 1072"/>
                <a:gd name="T4" fmla="*/ 0 w 1073"/>
                <a:gd name="T5" fmla="*/ 0 h 1072"/>
                <a:gd name="T6" fmla="*/ 1073 w 1073"/>
                <a:gd name="T7" fmla="*/ 1072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3" h="1072">
                  <a:moveTo>
                    <a:pt x="1073" y="1072"/>
                  </a:moveTo>
                  <a:lnTo>
                    <a:pt x="0" y="1072"/>
                  </a:lnTo>
                  <a:lnTo>
                    <a:pt x="0" y="0"/>
                  </a:lnTo>
                  <a:lnTo>
                    <a:pt x="1073" y="107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779999" y="8802694"/>
              <a:ext cx="1889119" cy="1889119"/>
            </a:xfrm>
            <a:custGeom>
              <a:avLst/>
              <a:gdLst>
                <a:gd name="T0" fmla="*/ 1072 w 1072"/>
                <a:gd name="T1" fmla="*/ 0 h 1072"/>
                <a:gd name="T2" fmla="*/ 1072 w 1072"/>
                <a:gd name="T3" fmla="*/ 1072 h 1072"/>
                <a:gd name="T4" fmla="*/ 0 w 1072"/>
                <a:gd name="T5" fmla="*/ 1072 h 1072"/>
                <a:gd name="T6" fmla="*/ 1072 w 1072"/>
                <a:gd name="T7" fmla="*/ 0 h 10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2" h="1072">
                  <a:moveTo>
                    <a:pt x="1072" y="0"/>
                  </a:moveTo>
                  <a:lnTo>
                    <a:pt x="1072" y="1072"/>
                  </a:lnTo>
                  <a:lnTo>
                    <a:pt x="0" y="1072"/>
                  </a:lnTo>
                  <a:lnTo>
                    <a:pt x="10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chemeClr val="bg1">
                  <a:lumMod val="95000"/>
                </a:schemeClr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56" name="Frihåndsform 55"/>
          <p:cNvSpPr>
            <a:spLocks/>
          </p:cNvSpPr>
          <p:nvPr/>
        </p:nvSpPr>
        <p:spPr bwMode="auto">
          <a:xfrm>
            <a:off x="5573377" y="8710137"/>
            <a:ext cx="1798966" cy="1799056"/>
          </a:xfrm>
          <a:custGeom>
            <a:avLst/>
            <a:gdLst>
              <a:gd name="connsiteX0" fmla="*/ 0 w 1890882"/>
              <a:gd name="connsiteY0" fmla="*/ 0 h 1889119"/>
              <a:gd name="connsiteX1" fmla="*/ 1890882 w 1890882"/>
              <a:gd name="connsiteY1" fmla="*/ 0 h 1889119"/>
              <a:gd name="connsiteX2" fmla="*/ 1890882 w 1890882"/>
              <a:gd name="connsiteY2" fmla="*/ 1889119 h 1889119"/>
              <a:gd name="connsiteX3" fmla="*/ 0 w 1890882"/>
              <a:gd name="connsiteY3" fmla="*/ 1889119 h 188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0882" h="1889119">
                <a:moveTo>
                  <a:pt x="0" y="0"/>
                </a:moveTo>
                <a:lnTo>
                  <a:pt x="1890882" y="0"/>
                </a:lnTo>
                <a:lnTo>
                  <a:pt x="1890882" y="1889119"/>
                </a:lnTo>
                <a:lnTo>
                  <a:pt x="0" y="1889119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nb-NO"/>
          </a:p>
        </p:txBody>
      </p:sp>
      <p:sp>
        <p:nvSpPr>
          <p:cNvPr id="59" name="TekstSylinder 58"/>
          <p:cNvSpPr txBox="1"/>
          <p:nvPr/>
        </p:nvSpPr>
        <p:spPr>
          <a:xfrm rot="8100000">
            <a:off x="179837" y="3872912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Grønn</a:t>
            </a:r>
          </a:p>
        </p:txBody>
      </p:sp>
      <p:sp>
        <p:nvSpPr>
          <p:cNvPr id="63" name="TekstSylinder 62"/>
          <p:cNvSpPr txBox="1"/>
          <p:nvPr/>
        </p:nvSpPr>
        <p:spPr>
          <a:xfrm rot="13500000">
            <a:off x="5580826" y="3873243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Gul</a:t>
            </a:r>
          </a:p>
        </p:txBody>
      </p:sp>
      <p:sp>
        <p:nvSpPr>
          <p:cNvPr id="91" name="TekstSylinder 90"/>
          <p:cNvSpPr txBox="1"/>
          <p:nvPr/>
        </p:nvSpPr>
        <p:spPr>
          <a:xfrm rot="18900000">
            <a:off x="5581711" y="9272597"/>
            <a:ext cx="1798126" cy="67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Rød</a:t>
            </a:r>
          </a:p>
        </p:txBody>
      </p:sp>
      <p:sp>
        <p:nvSpPr>
          <p:cNvPr id="92" name="TekstSylinder 91"/>
          <p:cNvSpPr txBox="1"/>
          <p:nvPr/>
        </p:nvSpPr>
        <p:spPr>
          <a:xfrm rot="2700000">
            <a:off x="184655" y="9272928"/>
            <a:ext cx="1799895" cy="67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solidFill>
                  <a:schemeClr val="bg1"/>
                </a:solidFill>
                <a:latin typeface="Oslo Sans Office" panose="02000000000000000000" pitchFamily="2" charset="0"/>
              </a:rPr>
              <a:t>Blå</a:t>
            </a:r>
          </a:p>
        </p:txBody>
      </p:sp>
      <p:sp>
        <p:nvSpPr>
          <p:cNvPr id="52" name="Likebent trekant 51"/>
          <p:cNvSpPr/>
          <p:nvPr/>
        </p:nvSpPr>
        <p:spPr>
          <a:xfrm rot="2700000">
            <a:off x="4711833" y="9668018"/>
            <a:ext cx="651534" cy="562219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3</a:t>
            </a:r>
          </a:p>
        </p:txBody>
      </p:sp>
      <p:sp>
        <p:nvSpPr>
          <p:cNvPr id="53" name="Rektangel 52"/>
          <p:cNvSpPr/>
          <p:nvPr/>
        </p:nvSpPr>
        <p:spPr>
          <a:xfrm rot="18900000">
            <a:off x="2201688" y="9731752"/>
            <a:ext cx="563135" cy="5625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4</a:t>
            </a:r>
          </a:p>
        </p:txBody>
      </p:sp>
      <p:sp>
        <p:nvSpPr>
          <p:cNvPr id="2" name="Femkant 1"/>
          <p:cNvSpPr/>
          <p:nvPr/>
        </p:nvSpPr>
        <p:spPr>
          <a:xfrm rot="9000000">
            <a:off x="345821" y="7884240"/>
            <a:ext cx="736230" cy="700483"/>
          </a:xfrm>
          <a:prstGeom prst="pen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5</a:t>
            </a:r>
          </a:p>
        </p:txBody>
      </p:sp>
      <p:sp>
        <p:nvSpPr>
          <p:cNvPr id="5" name="Sekskant 4"/>
          <p:cNvSpPr/>
          <p:nvPr/>
        </p:nvSpPr>
        <p:spPr>
          <a:xfrm rot="2700000">
            <a:off x="304675" y="5261534"/>
            <a:ext cx="754353" cy="650943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6</a:t>
            </a:r>
          </a:p>
        </p:txBody>
      </p:sp>
      <p:sp>
        <p:nvSpPr>
          <p:cNvPr id="9" name="Sjukant 8"/>
          <p:cNvSpPr/>
          <p:nvPr/>
        </p:nvSpPr>
        <p:spPr>
          <a:xfrm rot="12600000">
            <a:off x="2080302" y="3484739"/>
            <a:ext cx="650304" cy="650943"/>
          </a:xfrm>
          <a:prstGeom prst="hep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7</a:t>
            </a:r>
          </a:p>
        </p:txBody>
      </p:sp>
      <p:sp>
        <p:nvSpPr>
          <p:cNvPr id="11" name="Åttekant 10"/>
          <p:cNvSpPr/>
          <p:nvPr/>
        </p:nvSpPr>
        <p:spPr>
          <a:xfrm rot="8100000">
            <a:off x="4821253" y="3485059"/>
            <a:ext cx="650944" cy="650303"/>
          </a:xfrm>
          <a:prstGeom prst="oct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8</a:t>
            </a:r>
          </a:p>
        </p:txBody>
      </p:sp>
      <p:sp>
        <p:nvSpPr>
          <p:cNvPr id="13" name="Tikant 12"/>
          <p:cNvSpPr/>
          <p:nvPr/>
        </p:nvSpPr>
        <p:spPr>
          <a:xfrm rot="13500000">
            <a:off x="6514429" y="7915435"/>
            <a:ext cx="685001" cy="685674"/>
          </a:xfrm>
          <a:prstGeom prst="dec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10</a:t>
            </a:r>
          </a:p>
        </p:txBody>
      </p:sp>
      <p:sp>
        <p:nvSpPr>
          <p:cNvPr id="25" name="Freeform 5"/>
          <p:cNvSpPr>
            <a:spLocks/>
          </p:cNvSpPr>
          <p:nvPr/>
        </p:nvSpPr>
        <p:spPr bwMode="auto">
          <a:xfrm rot="19800000">
            <a:off x="6518206" y="5238092"/>
            <a:ext cx="708777" cy="697827"/>
          </a:xfrm>
          <a:custGeom>
            <a:avLst/>
            <a:gdLst>
              <a:gd name="T0" fmla="*/ 2420 w 3591"/>
              <a:gd name="T1" fmla="*/ 3539 h 3539"/>
              <a:gd name="T2" fmla="*/ 1171 w 3591"/>
              <a:gd name="T3" fmla="*/ 3539 h 3539"/>
              <a:gd name="T4" fmla="*/ 216 w 3591"/>
              <a:gd name="T5" fmla="*/ 2737 h 3539"/>
              <a:gd name="T6" fmla="*/ 0 w 3591"/>
              <a:gd name="T7" fmla="*/ 1509 h 3539"/>
              <a:gd name="T8" fmla="*/ 622 w 3591"/>
              <a:gd name="T9" fmla="*/ 428 h 3539"/>
              <a:gd name="T10" fmla="*/ 1796 w 3591"/>
              <a:gd name="T11" fmla="*/ 0 h 3539"/>
              <a:gd name="T12" fmla="*/ 2969 w 3591"/>
              <a:gd name="T13" fmla="*/ 428 h 3539"/>
              <a:gd name="T14" fmla="*/ 3591 w 3591"/>
              <a:gd name="T15" fmla="*/ 1509 h 3539"/>
              <a:gd name="T16" fmla="*/ 3375 w 3591"/>
              <a:gd name="T17" fmla="*/ 2737 h 3539"/>
              <a:gd name="T18" fmla="*/ 2420 w 3591"/>
              <a:gd name="T19" fmla="*/ 3539 h 3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91" h="3539">
                <a:moveTo>
                  <a:pt x="2420" y="3539"/>
                </a:moveTo>
                <a:lnTo>
                  <a:pt x="1171" y="3539"/>
                </a:lnTo>
                <a:lnTo>
                  <a:pt x="216" y="2737"/>
                </a:lnTo>
                <a:lnTo>
                  <a:pt x="0" y="1509"/>
                </a:lnTo>
                <a:lnTo>
                  <a:pt x="622" y="428"/>
                </a:lnTo>
                <a:lnTo>
                  <a:pt x="1796" y="0"/>
                </a:lnTo>
                <a:lnTo>
                  <a:pt x="2969" y="428"/>
                </a:lnTo>
                <a:lnTo>
                  <a:pt x="3591" y="1509"/>
                </a:lnTo>
                <a:lnTo>
                  <a:pt x="3375" y="2737"/>
                </a:lnTo>
                <a:lnTo>
                  <a:pt x="2420" y="3539"/>
                </a:lnTo>
                <a:close/>
              </a:path>
            </a:pathLst>
          </a:custGeom>
          <a:solidFill>
            <a:schemeClr val="accent6"/>
          </a:solidFill>
          <a:ln w="381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nb-NO" sz="2000" b="1" dirty="0">
                <a:solidFill>
                  <a:schemeClr val="bg1"/>
                </a:solidFill>
                <a:latin typeface="Oslo Sans Office" panose="02000000000000000000" pitchFamily="2" charset="0"/>
              </a:rPr>
              <a:t>9</a:t>
            </a:r>
          </a:p>
        </p:txBody>
      </p:sp>
      <p:sp>
        <p:nvSpPr>
          <p:cNvPr id="45" name="Freeform 5"/>
          <p:cNvSpPr>
            <a:spLocks noEditPoints="1"/>
          </p:cNvSpPr>
          <p:nvPr/>
        </p:nvSpPr>
        <p:spPr bwMode="auto">
          <a:xfrm>
            <a:off x="-3686307" y="3733457"/>
            <a:ext cx="467587" cy="703362"/>
          </a:xfrm>
          <a:custGeom>
            <a:avLst/>
            <a:gdLst>
              <a:gd name="T0" fmla="*/ 72 w 99"/>
              <a:gd name="T1" fmla="*/ 29 h 149"/>
              <a:gd name="T2" fmla="*/ 67 w 99"/>
              <a:gd name="T3" fmla="*/ 32 h 149"/>
              <a:gd name="T4" fmla="*/ 66 w 99"/>
              <a:gd name="T5" fmla="*/ 56 h 149"/>
              <a:gd name="T6" fmla="*/ 95 w 99"/>
              <a:gd name="T7" fmla="*/ 55 h 149"/>
              <a:gd name="T8" fmla="*/ 92 w 99"/>
              <a:gd name="T9" fmla="*/ 52 h 149"/>
              <a:gd name="T10" fmla="*/ 69 w 99"/>
              <a:gd name="T11" fmla="*/ 48 h 149"/>
              <a:gd name="T12" fmla="*/ 65 w 99"/>
              <a:gd name="T13" fmla="*/ 45 h 149"/>
              <a:gd name="T14" fmla="*/ 68 w 99"/>
              <a:gd name="T15" fmla="*/ 44 h 149"/>
              <a:gd name="T16" fmla="*/ 80 w 99"/>
              <a:gd name="T17" fmla="*/ 27 h 149"/>
              <a:gd name="T18" fmla="*/ 81 w 99"/>
              <a:gd name="T19" fmla="*/ 8 h 149"/>
              <a:gd name="T20" fmla="*/ 74 w 99"/>
              <a:gd name="T21" fmla="*/ 2 h 149"/>
              <a:gd name="T22" fmla="*/ 57 w 99"/>
              <a:gd name="T23" fmla="*/ 5 h 149"/>
              <a:gd name="T24" fmla="*/ 54 w 99"/>
              <a:gd name="T25" fmla="*/ 4 h 149"/>
              <a:gd name="T26" fmla="*/ 41 w 99"/>
              <a:gd name="T27" fmla="*/ 9 h 149"/>
              <a:gd name="T28" fmla="*/ 41 w 99"/>
              <a:gd name="T29" fmla="*/ 9 h 149"/>
              <a:gd name="T30" fmla="*/ 41 w 99"/>
              <a:gd name="T31" fmla="*/ 11 h 149"/>
              <a:gd name="T32" fmla="*/ 38 w 99"/>
              <a:gd name="T33" fmla="*/ 14 h 149"/>
              <a:gd name="T34" fmla="*/ 40 w 99"/>
              <a:gd name="T35" fmla="*/ 13 h 149"/>
              <a:gd name="T36" fmla="*/ 40 w 99"/>
              <a:gd name="T37" fmla="*/ 13 h 149"/>
              <a:gd name="T38" fmla="*/ 42 w 99"/>
              <a:gd name="T39" fmla="*/ 12 h 149"/>
              <a:gd name="T40" fmla="*/ 40 w 99"/>
              <a:gd name="T41" fmla="*/ 15 h 149"/>
              <a:gd name="T42" fmla="*/ 39 w 99"/>
              <a:gd name="T43" fmla="*/ 18 h 149"/>
              <a:gd name="T44" fmla="*/ 41 w 99"/>
              <a:gd name="T45" fmla="*/ 21 h 149"/>
              <a:gd name="T46" fmla="*/ 43 w 99"/>
              <a:gd name="T47" fmla="*/ 19 h 149"/>
              <a:gd name="T48" fmla="*/ 46 w 99"/>
              <a:gd name="T49" fmla="*/ 18 h 149"/>
              <a:gd name="T50" fmla="*/ 49 w 99"/>
              <a:gd name="T51" fmla="*/ 16 h 149"/>
              <a:gd name="T52" fmla="*/ 50 w 99"/>
              <a:gd name="T53" fmla="*/ 15 h 149"/>
              <a:gd name="T54" fmla="*/ 51 w 99"/>
              <a:gd name="T55" fmla="*/ 13 h 149"/>
              <a:gd name="T56" fmla="*/ 54 w 99"/>
              <a:gd name="T57" fmla="*/ 11 h 149"/>
              <a:gd name="T58" fmla="*/ 56 w 99"/>
              <a:gd name="T59" fmla="*/ 18 h 149"/>
              <a:gd name="T60" fmla="*/ 47 w 99"/>
              <a:gd name="T61" fmla="*/ 23 h 149"/>
              <a:gd name="T62" fmla="*/ 42 w 99"/>
              <a:gd name="T63" fmla="*/ 31 h 149"/>
              <a:gd name="T64" fmla="*/ 36 w 99"/>
              <a:gd name="T65" fmla="*/ 49 h 149"/>
              <a:gd name="T66" fmla="*/ 32 w 99"/>
              <a:gd name="T67" fmla="*/ 61 h 149"/>
              <a:gd name="T68" fmla="*/ 28 w 99"/>
              <a:gd name="T69" fmla="*/ 68 h 149"/>
              <a:gd name="T70" fmla="*/ 26 w 99"/>
              <a:gd name="T71" fmla="*/ 67 h 149"/>
              <a:gd name="T72" fmla="*/ 21 w 99"/>
              <a:gd name="T73" fmla="*/ 82 h 149"/>
              <a:gd name="T74" fmla="*/ 23 w 99"/>
              <a:gd name="T75" fmla="*/ 105 h 149"/>
              <a:gd name="T76" fmla="*/ 38 w 99"/>
              <a:gd name="T77" fmla="*/ 109 h 149"/>
              <a:gd name="T78" fmla="*/ 19 w 99"/>
              <a:gd name="T79" fmla="*/ 121 h 149"/>
              <a:gd name="T80" fmla="*/ 13 w 99"/>
              <a:gd name="T81" fmla="*/ 123 h 149"/>
              <a:gd name="T82" fmla="*/ 7 w 99"/>
              <a:gd name="T83" fmla="*/ 122 h 149"/>
              <a:gd name="T84" fmla="*/ 1 w 99"/>
              <a:gd name="T85" fmla="*/ 133 h 149"/>
              <a:gd name="T86" fmla="*/ 7 w 99"/>
              <a:gd name="T87" fmla="*/ 142 h 149"/>
              <a:gd name="T88" fmla="*/ 19 w 99"/>
              <a:gd name="T89" fmla="*/ 145 h 149"/>
              <a:gd name="T90" fmla="*/ 20 w 99"/>
              <a:gd name="T91" fmla="*/ 133 h 149"/>
              <a:gd name="T92" fmla="*/ 34 w 99"/>
              <a:gd name="T93" fmla="*/ 125 h 149"/>
              <a:gd name="T94" fmla="*/ 50 w 99"/>
              <a:gd name="T95" fmla="*/ 118 h 149"/>
              <a:gd name="T96" fmla="*/ 55 w 99"/>
              <a:gd name="T97" fmla="*/ 104 h 149"/>
              <a:gd name="T98" fmla="*/ 55 w 99"/>
              <a:gd name="T99" fmla="*/ 100 h 149"/>
              <a:gd name="T100" fmla="*/ 54 w 99"/>
              <a:gd name="T101" fmla="*/ 98 h 149"/>
              <a:gd name="T102" fmla="*/ 53 w 99"/>
              <a:gd name="T103" fmla="*/ 97 h 149"/>
              <a:gd name="T104" fmla="*/ 53 w 99"/>
              <a:gd name="T105" fmla="*/ 95 h 149"/>
              <a:gd name="T106" fmla="*/ 52 w 99"/>
              <a:gd name="T107" fmla="*/ 94 h 149"/>
              <a:gd name="T108" fmla="*/ 52 w 99"/>
              <a:gd name="T109" fmla="*/ 94 h 149"/>
              <a:gd name="T110" fmla="*/ 52 w 99"/>
              <a:gd name="T111" fmla="*/ 93 h 149"/>
              <a:gd name="T112" fmla="*/ 51 w 99"/>
              <a:gd name="T113" fmla="*/ 92 h 149"/>
              <a:gd name="T114" fmla="*/ 49 w 99"/>
              <a:gd name="T115" fmla="*/ 84 h 149"/>
              <a:gd name="T116" fmla="*/ 49 w 99"/>
              <a:gd name="T117" fmla="*/ 75 h 149"/>
              <a:gd name="T118" fmla="*/ 62 w 99"/>
              <a:gd name="T119" fmla="*/ 61 h 149"/>
              <a:gd name="T120" fmla="*/ 64 w 99"/>
              <a:gd name="T121" fmla="*/ 54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9" h="149">
                <a:moveTo>
                  <a:pt x="68" y="30"/>
                </a:moveTo>
                <a:cubicBezTo>
                  <a:pt x="69" y="30"/>
                  <a:pt x="69" y="30"/>
                  <a:pt x="69" y="30"/>
                </a:cubicBezTo>
                <a:cubicBezTo>
                  <a:pt x="69" y="28"/>
                  <a:pt x="70" y="29"/>
                  <a:pt x="71" y="29"/>
                </a:cubicBezTo>
                <a:cubicBezTo>
                  <a:pt x="71" y="29"/>
                  <a:pt x="71" y="29"/>
                  <a:pt x="72" y="29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9"/>
                  <a:pt x="72" y="30"/>
                  <a:pt x="72" y="30"/>
                </a:cubicBezTo>
                <a:cubicBezTo>
                  <a:pt x="71" y="31"/>
                  <a:pt x="70" y="32"/>
                  <a:pt x="69" y="33"/>
                </a:cubicBezTo>
                <a:cubicBezTo>
                  <a:pt x="69" y="33"/>
                  <a:pt x="69" y="34"/>
                  <a:pt x="68" y="34"/>
                </a:cubicBezTo>
                <a:cubicBezTo>
                  <a:pt x="68" y="34"/>
                  <a:pt x="68" y="33"/>
                  <a:pt x="68" y="33"/>
                </a:cubicBezTo>
                <a:cubicBezTo>
                  <a:pt x="68" y="33"/>
                  <a:pt x="68" y="32"/>
                  <a:pt x="67" y="32"/>
                </a:cubicBezTo>
                <a:cubicBezTo>
                  <a:pt x="67" y="32"/>
                  <a:pt x="67" y="32"/>
                  <a:pt x="67" y="32"/>
                </a:cubicBezTo>
                <a:cubicBezTo>
                  <a:pt x="67" y="32"/>
                  <a:pt x="67" y="31"/>
                  <a:pt x="67" y="31"/>
                </a:cubicBezTo>
                <a:cubicBezTo>
                  <a:pt x="67" y="30"/>
                  <a:pt x="68" y="30"/>
                  <a:pt x="68" y="30"/>
                </a:cubicBezTo>
                <a:moveTo>
                  <a:pt x="64" y="55"/>
                </a:moveTo>
                <a:cubicBezTo>
                  <a:pt x="65" y="55"/>
                  <a:pt x="66" y="55"/>
                  <a:pt x="66" y="56"/>
                </a:cubicBezTo>
                <a:cubicBezTo>
                  <a:pt x="68" y="56"/>
                  <a:pt x="70" y="56"/>
                  <a:pt x="71" y="56"/>
                </a:cubicBezTo>
                <a:cubicBezTo>
                  <a:pt x="73" y="56"/>
                  <a:pt x="75" y="56"/>
                  <a:pt x="77" y="56"/>
                </a:cubicBezTo>
                <a:cubicBezTo>
                  <a:pt x="80" y="55"/>
                  <a:pt x="83" y="55"/>
                  <a:pt x="85" y="55"/>
                </a:cubicBezTo>
                <a:cubicBezTo>
                  <a:pt x="88" y="54"/>
                  <a:pt x="91" y="55"/>
                  <a:pt x="94" y="54"/>
                </a:cubicBezTo>
                <a:cubicBezTo>
                  <a:pt x="94" y="54"/>
                  <a:pt x="95" y="55"/>
                  <a:pt x="95" y="55"/>
                </a:cubicBezTo>
                <a:cubicBezTo>
                  <a:pt x="97" y="54"/>
                  <a:pt x="97" y="54"/>
                  <a:pt x="98" y="53"/>
                </a:cubicBezTo>
                <a:cubicBezTo>
                  <a:pt x="98" y="53"/>
                  <a:pt x="99" y="53"/>
                  <a:pt x="98" y="52"/>
                </a:cubicBezTo>
                <a:cubicBezTo>
                  <a:pt x="98" y="52"/>
                  <a:pt x="98" y="51"/>
                  <a:pt x="98" y="51"/>
                </a:cubicBezTo>
                <a:cubicBezTo>
                  <a:pt x="96" y="51"/>
                  <a:pt x="95" y="51"/>
                  <a:pt x="94" y="52"/>
                </a:cubicBezTo>
                <a:cubicBezTo>
                  <a:pt x="93" y="52"/>
                  <a:pt x="93" y="52"/>
                  <a:pt x="92" y="52"/>
                </a:cubicBezTo>
                <a:cubicBezTo>
                  <a:pt x="89" y="52"/>
                  <a:pt x="86" y="52"/>
                  <a:pt x="83" y="52"/>
                </a:cubicBezTo>
                <a:cubicBezTo>
                  <a:pt x="82" y="52"/>
                  <a:pt x="81" y="52"/>
                  <a:pt x="80" y="52"/>
                </a:cubicBezTo>
                <a:cubicBezTo>
                  <a:pt x="79" y="51"/>
                  <a:pt x="78" y="51"/>
                  <a:pt x="77" y="50"/>
                </a:cubicBezTo>
                <a:cubicBezTo>
                  <a:pt x="76" y="50"/>
                  <a:pt x="74" y="50"/>
                  <a:pt x="73" y="49"/>
                </a:cubicBezTo>
                <a:cubicBezTo>
                  <a:pt x="72" y="49"/>
                  <a:pt x="70" y="49"/>
                  <a:pt x="69" y="48"/>
                </a:cubicBezTo>
                <a:cubicBezTo>
                  <a:pt x="68" y="48"/>
                  <a:pt x="68" y="47"/>
                  <a:pt x="68" y="46"/>
                </a:cubicBezTo>
                <a:cubicBezTo>
                  <a:pt x="67" y="46"/>
                  <a:pt x="67" y="45"/>
                  <a:pt x="67" y="45"/>
                </a:cubicBezTo>
                <a:cubicBezTo>
                  <a:pt x="67" y="45"/>
                  <a:pt x="67" y="45"/>
                  <a:pt x="67" y="45"/>
                </a:cubicBezTo>
                <a:cubicBezTo>
                  <a:pt x="66" y="46"/>
                  <a:pt x="66" y="45"/>
                  <a:pt x="65" y="46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5"/>
                  <a:pt x="65" y="45"/>
                  <a:pt x="65" y="45"/>
                </a:cubicBezTo>
                <a:cubicBezTo>
                  <a:pt x="65" y="44"/>
                  <a:pt x="66" y="44"/>
                  <a:pt x="66" y="44"/>
                </a:cubicBezTo>
                <a:cubicBezTo>
                  <a:pt x="66" y="44"/>
                  <a:pt x="67" y="44"/>
                  <a:pt x="67" y="44"/>
                </a:cubicBezTo>
                <a:cubicBezTo>
                  <a:pt x="67" y="44"/>
                  <a:pt x="67" y="44"/>
                  <a:pt x="67" y="44"/>
                </a:cubicBezTo>
                <a:cubicBezTo>
                  <a:pt x="67" y="42"/>
                  <a:pt x="68" y="43"/>
                  <a:pt x="68" y="44"/>
                </a:cubicBezTo>
                <a:cubicBezTo>
                  <a:pt x="69" y="44"/>
                  <a:pt x="71" y="44"/>
                  <a:pt x="71" y="44"/>
                </a:cubicBezTo>
                <a:cubicBezTo>
                  <a:pt x="72" y="43"/>
                  <a:pt x="73" y="42"/>
                  <a:pt x="73" y="42"/>
                </a:cubicBezTo>
                <a:cubicBezTo>
                  <a:pt x="74" y="40"/>
                  <a:pt x="75" y="39"/>
                  <a:pt x="76" y="38"/>
                </a:cubicBezTo>
                <a:cubicBezTo>
                  <a:pt x="77" y="36"/>
                  <a:pt x="77" y="34"/>
                  <a:pt x="78" y="32"/>
                </a:cubicBezTo>
                <a:cubicBezTo>
                  <a:pt x="79" y="30"/>
                  <a:pt x="79" y="29"/>
                  <a:pt x="80" y="27"/>
                </a:cubicBezTo>
                <a:cubicBezTo>
                  <a:pt x="80" y="24"/>
                  <a:pt x="81" y="21"/>
                  <a:pt x="82" y="19"/>
                </a:cubicBezTo>
                <a:cubicBezTo>
                  <a:pt x="82" y="18"/>
                  <a:pt x="82" y="17"/>
                  <a:pt x="83" y="16"/>
                </a:cubicBezTo>
                <a:cubicBezTo>
                  <a:pt x="84" y="15"/>
                  <a:pt x="84" y="14"/>
                  <a:pt x="84" y="13"/>
                </a:cubicBezTo>
                <a:cubicBezTo>
                  <a:pt x="84" y="11"/>
                  <a:pt x="85" y="9"/>
                  <a:pt x="83" y="8"/>
                </a:cubicBezTo>
                <a:cubicBezTo>
                  <a:pt x="82" y="8"/>
                  <a:pt x="82" y="8"/>
                  <a:pt x="81" y="8"/>
                </a:cubicBezTo>
                <a:cubicBezTo>
                  <a:pt x="81" y="9"/>
                  <a:pt x="81" y="9"/>
                  <a:pt x="81" y="9"/>
                </a:cubicBezTo>
                <a:cubicBezTo>
                  <a:pt x="79" y="7"/>
                  <a:pt x="77" y="6"/>
                  <a:pt x="76" y="4"/>
                </a:cubicBezTo>
                <a:cubicBezTo>
                  <a:pt x="76" y="4"/>
                  <a:pt x="76" y="4"/>
                  <a:pt x="75" y="4"/>
                </a:cubicBezTo>
                <a:cubicBezTo>
                  <a:pt x="75" y="4"/>
                  <a:pt x="75" y="4"/>
                  <a:pt x="75" y="4"/>
                </a:cubicBezTo>
                <a:cubicBezTo>
                  <a:pt x="75" y="3"/>
                  <a:pt x="74" y="2"/>
                  <a:pt x="74" y="2"/>
                </a:cubicBezTo>
                <a:cubicBezTo>
                  <a:pt x="72" y="1"/>
                  <a:pt x="70" y="0"/>
                  <a:pt x="68" y="0"/>
                </a:cubicBezTo>
                <a:cubicBezTo>
                  <a:pt x="66" y="0"/>
                  <a:pt x="65" y="0"/>
                  <a:pt x="63" y="1"/>
                </a:cubicBezTo>
                <a:cubicBezTo>
                  <a:pt x="62" y="1"/>
                  <a:pt x="62" y="1"/>
                  <a:pt x="61" y="1"/>
                </a:cubicBezTo>
                <a:cubicBezTo>
                  <a:pt x="60" y="2"/>
                  <a:pt x="58" y="3"/>
                  <a:pt x="58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7" y="5"/>
                  <a:pt x="57" y="5"/>
                </a:cubicBezTo>
                <a:cubicBezTo>
                  <a:pt x="57" y="5"/>
                  <a:pt x="56" y="5"/>
                  <a:pt x="56" y="5"/>
                </a:cubicBezTo>
                <a:cubicBezTo>
                  <a:pt x="56" y="5"/>
                  <a:pt x="55" y="5"/>
                  <a:pt x="55" y="5"/>
                </a:cubicBezTo>
                <a:cubicBezTo>
                  <a:pt x="55" y="5"/>
                  <a:pt x="54" y="5"/>
                  <a:pt x="54" y="5"/>
                </a:cubicBezTo>
                <a:cubicBezTo>
                  <a:pt x="54" y="4"/>
                  <a:pt x="54" y="4"/>
                  <a:pt x="54" y="4"/>
                </a:cubicBezTo>
                <a:cubicBezTo>
                  <a:pt x="52" y="3"/>
                  <a:pt x="49" y="3"/>
                  <a:pt x="47" y="5"/>
                </a:cubicBezTo>
                <a:cubicBezTo>
                  <a:pt x="47" y="5"/>
                  <a:pt x="46" y="6"/>
                  <a:pt x="45" y="6"/>
                </a:cubicBezTo>
                <a:cubicBezTo>
                  <a:pt x="44" y="7"/>
                  <a:pt x="43" y="8"/>
                  <a:pt x="42" y="9"/>
                </a:cubicBezTo>
                <a:cubicBezTo>
                  <a:pt x="42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10"/>
                  <a:pt x="41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0" y="11"/>
                  <a:pt x="40" y="12"/>
                  <a:pt x="40" y="12"/>
                </a:cubicBezTo>
                <a:cubicBezTo>
                  <a:pt x="39" y="12"/>
                  <a:pt x="39" y="12"/>
                  <a:pt x="39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8" y="15"/>
                  <a:pt x="39" y="15"/>
                  <a:pt x="39" y="15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1" y="13"/>
                  <a:pt x="41" y="13"/>
                  <a:pt x="41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4"/>
                  <a:pt x="41" y="14"/>
                  <a:pt x="41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40" y="16"/>
                  <a:pt x="40" y="16"/>
                  <a:pt x="41" y="16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39" y="18"/>
                </a:cubicBezTo>
                <a:cubicBezTo>
                  <a:pt x="38" y="19"/>
                  <a:pt x="37" y="21"/>
                  <a:pt x="36" y="23"/>
                </a:cubicBezTo>
                <a:cubicBezTo>
                  <a:pt x="35" y="24"/>
                  <a:pt x="36" y="24"/>
                  <a:pt x="36" y="24"/>
                </a:cubicBezTo>
                <a:cubicBezTo>
                  <a:pt x="37" y="24"/>
                  <a:pt x="38" y="24"/>
                  <a:pt x="39" y="24"/>
                </a:cubicBezTo>
                <a:cubicBezTo>
                  <a:pt x="39" y="23"/>
                  <a:pt x="39" y="23"/>
                  <a:pt x="40" y="23"/>
                </a:cubicBezTo>
                <a:cubicBezTo>
                  <a:pt x="40" y="22"/>
                  <a:pt x="40" y="21"/>
                  <a:pt x="41" y="21"/>
                </a:cubicBezTo>
                <a:cubicBezTo>
                  <a:pt x="41" y="21"/>
                  <a:pt x="41" y="20"/>
                  <a:pt x="41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19"/>
                  <a:pt x="42" y="19"/>
                </a:cubicBezTo>
                <a:cubicBezTo>
                  <a:pt x="42" y="19"/>
                  <a:pt x="43" y="19"/>
                  <a:pt x="43" y="19"/>
                </a:cubicBezTo>
                <a:cubicBezTo>
                  <a:pt x="43" y="19"/>
                  <a:pt x="43" y="19"/>
                  <a:pt x="43" y="18"/>
                </a:cubicBezTo>
                <a:cubicBezTo>
                  <a:pt x="43" y="18"/>
                  <a:pt x="43" y="18"/>
                  <a:pt x="43" y="18"/>
                </a:cubicBezTo>
                <a:cubicBezTo>
                  <a:pt x="44" y="18"/>
                  <a:pt x="44" y="18"/>
                  <a:pt x="44" y="18"/>
                </a:cubicBezTo>
                <a:cubicBezTo>
                  <a:pt x="44" y="18"/>
                  <a:pt x="45" y="18"/>
                  <a:pt x="45" y="18"/>
                </a:cubicBezTo>
                <a:cubicBezTo>
                  <a:pt x="45" y="18"/>
                  <a:pt x="46" y="18"/>
                  <a:pt x="46" y="18"/>
                </a:cubicBezTo>
                <a:cubicBezTo>
                  <a:pt x="46" y="18"/>
                  <a:pt x="46" y="17"/>
                  <a:pt x="46" y="17"/>
                </a:cubicBezTo>
                <a:cubicBezTo>
                  <a:pt x="46" y="17"/>
                  <a:pt x="47" y="17"/>
                  <a:pt x="47" y="17"/>
                </a:cubicBezTo>
                <a:cubicBezTo>
                  <a:pt x="48" y="17"/>
                  <a:pt x="48" y="17"/>
                  <a:pt x="48" y="16"/>
                </a:cubicBezTo>
                <a:cubicBezTo>
                  <a:pt x="48" y="16"/>
                  <a:pt x="48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49" y="16"/>
                  <a:pt x="49" y="16"/>
                </a:cubicBezTo>
                <a:cubicBezTo>
                  <a:pt x="49" y="16"/>
                  <a:pt x="50" y="16"/>
                  <a:pt x="50" y="16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6"/>
                </a:cubicBezTo>
                <a:cubicBezTo>
                  <a:pt x="51" y="16"/>
                  <a:pt x="51" y="16"/>
                  <a:pt x="52" y="15"/>
                </a:cubicBezTo>
                <a:cubicBezTo>
                  <a:pt x="52" y="15"/>
                  <a:pt x="51" y="15"/>
                  <a:pt x="51" y="14"/>
                </a:cubicBezTo>
                <a:cubicBezTo>
                  <a:pt x="51" y="14"/>
                  <a:pt x="51" y="14"/>
                  <a:pt x="51" y="13"/>
                </a:cubicBezTo>
                <a:cubicBezTo>
                  <a:pt x="52" y="13"/>
                  <a:pt x="52" y="13"/>
                  <a:pt x="52" y="12"/>
                </a:cubicBezTo>
                <a:cubicBezTo>
                  <a:pt x="52" y="11"/>
                  <a:pt x="52" y="10"/>
                  <a:pt x="52" y="9"/>
                </a:cubicBezTo>
                <a:cubicBezTo>
                  <a:pt x="52" y="8"/>
                  <a:pt x="52" y="7"/>
                  <a:pt x="54" y="7"/>
                </a:cubicBezTo>
                <a:cubicBezTo>
                  <a:pt x="54" y="7"/>
                  <a:pt x="55" y="7"/>
                  <a:pt x="55" y="8"/>
                </a:cubicBezTo>
                <a:cubicBezTo>
                  <a:pt x="55" y="9"/>
                  <a:pt x="54" y="11"/>
                  <a:pt x="54" y="11"/>
                </a:cubicBezTo>
                <a:cubicBezTo>
                  <a:pt x="54" y="11"/>
                  <a:pt x="53" y="11"/>
                  <a:pt x="53" y="12"/>
                </a:cubicBezTo>
                <a:cubicBezTo>
                  <a:pt x="54" y="12"/>
                  <a:pt x="54" y="12"/>
                  <a:pt x="54" y="13"/>
                </a:cubicBezTo>
                <a:cubicBezTo>
                  <a:pt x="55" y="14"/>
                  <a:pt x="55" y="15"/>
                  <a:pt x="55" y="16"/>
                </a:cubicBezTo>
                <a:cubicBezTo>
                  <a:pt x="55" y="16"/>
                  <a:pt x="56" y="16"/>
                  <a:pt x="56" y="16"/>
                </a:cubicBezTo>
                <a:cubicBezTo>
                  <a:pt x="56" y="17"/>
                  <a:pt x="56" y="18"/>
                  <a:pt x="56" y="18"/>
                </a:cubicBezTo>
                <a:cubicBezTo>
                  <a:pt x="55" y="19"/>
                  <a:pt x="54" y="19"/>
                  <a:pt x="53" y="19"/>
                </a:cubicBezTo>
                <a:cubicBezTo>
                  <a:pt x="53" y="18"/>
                  <a:pt x="53" y="18"/>
                  <a:pt x="52" y="18"/>
                </a:cubicBezTo>
                <a:cubicBezTo>
                  <a:pt x="52" y="19"/>
                  <a:pt x="52" y="19"/>
                  <a:pt x="51" y="19"/>
                </a:cubicBezTo>
                <a:cubicBezTo>
                  <a:pt x="50" y="20"/>
                  <a:pt x="49" y="21"/>
                  <a:pt x="48" y="22"/>
                </a:cubicBezTo>
                <a:cubicBezTo>
                  <a:pt x="48" y="22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5" y="26"/>
                  <a:pt x="44" y="27"/>
                </a:cubicBezTo>
                <a:cubicBezTo>
                  <a:pt x="44" y="28"/>
                  <a:pt x="43" y="29"/>
                  <a:pt x="43" y="29"/>
                </a:cubicBezTo>
                <a:cubicBezTo>
                  <a:pt x="43" y="30"/>
                  <a:pt x="43" y="30"/>
                  <a:pt x="42" y="31"/>
                </a:cubicBezTo>
                <a:cubicBezTo>
                  <a:pt x="42" y="31"/>
                  <a:pt x="41" y="31"/>
                  <a:pt x="41" y="32"/>
                </a:cubicBezTo>
                <a:cubicBezTo>
                  <a:pt x="41" y="33"/>
                  <a:pt x="40" y="34"/>
                  <a:pt x="40" y="35"/>
                </a:cubicBezTo>
                <a:cubicBezTo>
                  <a:pt x="38" y="37"/>
                  <a:pt x="38" y="39"/>
                  <a:pt x="38" y="41"/>
                </a:cubicBezTo>
                <a:cubicBezTo>
                  <a:pt x="38" y="43"/>
                  <a:pt x="38" y="44"/>
                  <a:pt x="37" y="45"/>
                </a:cubicBezTo>
                <a:cubicBezTo>
                  <a:pt x="37" y="47"/>
                  <a:pt x="36" y="48"/>
                  <a:pt x="36" y="49"/>
                </a:cubicBezTo>
                <a:cubicBezTo>
                  <a:pt x="36" y="50"/>
                  <a:pt x="36" y="51"/>
                  <a:pt x="35" y="53"/>
                </a:cubicBezTo>
                <a:cubicBezTo>
                  <a:pt x="35" y="53"/>
                  <a:pt x="35" y="54"/>
                  <a:pt x="35" y="54"/>
                </a:cubicBezTo>
                <a:cubicBezTo>
                  <a:pt x="36" y="55"/>
                  <a:pt x="36" y="56"/>
                  <a:pt x="35" y="57"/>
                </a:cubicBezTo>
                <a:cubicBezTo>
                  <a:pt x="34" y="58"/>
                  <a:pt x="34" y="59"/>
                  <a:pt x="33" y="59"/>
                </a:cubicBezTo>
                <a:cubicBezTo>
                  <a:pt x="31" y="59"/>
                  <a:pt x="31" y="60"/>
                  <a:pt x="32" y="61"/>
                </a:cubicBezTo>
                <a:cubicBezTo>
                  <a:pt x="32" y="62"/>
                  <a:pt x="32" y="62"/>
                  <a:pt x="32" y="63"/>
                </a:cubicBezTo>
                <a:cubicBezTo>
                  <a:pt x="32" y="64"/>
                  <a:pt x="30" y="65"/>
                  <a:pt x="29" y="64"/>
                </a:cubicBezTo>
                <a:cubicBezTo>
                  <a:pt x="29" y="64"/>
                  <a:pt x="28" y="64"/>
                  <a:pt x="28" y="65"/>
                </a:cubicBezTo>
                <a:cubicBezTo>
                  <a:pt x="28" y="66"/>
                  <a:pt x="29" y="66"/>
                  <a:pt x="28" y="67"/>
                </a:cubicBezTo>
                <a:cubicBezTo>
                  <a:pt x="28" y="67"/>
                  <a:pt x="28" y="68"/>
                  <a:pt x="28" y="68"/>
                </a:cubicBezTo>
                <a:cubicBezTo>
                  <a:pt x="28" y="68"/>
                  <a:pt x="27" y="68"/>
                  <a:pt x="27" y="67"/>
                </a:cubicBezTo>
                <a:cubicBezTo>
                  <a:pt x="27" y="67"/>
                  <a:pt x="27" y="67"/>
                  <a:pt x="27" y="67"/>
                </a:cubicBezTo>
                <a:cubicBezTo>
                  <a:pt x="27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6" y="67"/>
                  <a:pt x="26" y="67"/>
                  <a:pt x="26" y="67"/>
                </a:cubicBezTo>
                <a:cubicBezTo>
                  <a:pt x="25" y="68"/>
                  <a:pt x="25" y="68"/>
                  <a:pt x="25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1" y="72"/>
                  <a:pt x="20" y="77"/>
                  <a:pt x="21" y="82"/>
                </a:cubicBezTo>
                <a:cubicBezTo>
                  <a:pt x="21" y="83"/>
                  <a:pt x="21" y="83"/>
                  <a:pt x="21" y="84"/>
                </a:cubicBezTo>
                <a:cubicBezTo>
                  <a:pt x="22" y="86"/>
                  <a:pt x="22" y="87"/>
                  <a:pt x="22" y="89"/>
                </a:cubicBezTo>
                <a:cubicBezTo>
                  <a:pt x="22" y="92"/>
                  <a:pt x="22" y="95"/>
                  <a:pt x="22" y="98"/>
                </a:cubicBezTo>
                <a:cubicBezTo>
                  <a:pt x="22" y="99"/>
                  <a:pt x="22" y="100"/>
                  <a:pt x="22" y="102"/>
                </a:cubicBezTo>
                <a:cubicBezTo>
                  <a:pt x="22" y="103"/>
                  <a:pt x="23" y="104"/>
                  <a:pt x="23" y="105"/>
                </a:cubicBezTo>
                <a:cubicBezTo>
                  <a:pt x="23" y="106"/>
                  <a:pt x="23" y="106"/>
                  <a:pt x="24" y="106"/>
                </a:cubicBezTo>
                <a:cubicBezTo>
                  <a:pt x="26" y="106"/>
                  <a:pt x="28" y="106"/>
                  <a:pt x="30" y="107"/>
                </a:cubicBezTo>
                <a:cubicBezTo>
                  <a:pt x="32" y="107"/>
                  <a:pt x="33" y="107"/>
                  <a:pt x="35" y="106"/>
                </a:cubicBezTo>
                <a:cubicBezTo>
                  <a:pt x="35" y="106"/>
                  <a:pt x="36" y="106"/>
                  <a:pt x="36" y="106"/>
                </a:cubicBezTo>
                <a:cubicBezTo>
                  <a:pt x="37" y="107"/>
                  <a:pt x="37" y="108"/>
                  <a:pt x="38" y="109"/>
                </a:cubicBezTo>
                <a:cubicBezTo>
                  <a:pt x="39" y="109"/>
                  <a:pt x="39" y="111"/>
                  <a:pt x="37" y="111"/>
                </a:cubicBezTo>
                <a:cubicBezTo>
                  <a:pt x="37" y="111"/>
                  <a:pt x="37" y="112"/>
                  <a:pt x="37" y="112"/>
                </a:cubicBezTo>
                <a:cubicBezTo>
                  <a:pt x="35" y="113"/>
                  <a:pt x="33" y="114"/>
                  <a:pt x="32" y="115"/>
                </a:cubicBezTo>
                <a:cubicBezTo>
                  <a:pt x="29" y="116"/>
                  <a:pt x="26" y="117"/>
                  <a:pt x="23" y="119"/>
                </a:cubicBezTo>
                <a:cubicBezTo>
                  <a:pt x="22" y="120"/>
                  <a:pt x="21" y="120"/>
                  <a:pt x="19" y="121"/>
                </a:cubicBezTo>
                <a:cubicBezTo>
                  <a:pt x="18" y="121"/>
                  <a:pt x="17" y="122"/>
                  <a:pt x="15" y="123"/>
                </a:cubicBezTo>
                <a:cubicBezTo>
                  <a:pt x="14" y="123"/>
                  <a:pt x="14" y="124"/>
                  <a:pt x="13" y="124"/>
                </a:cubicBezTo>
                <a:cubicBezTo>
                  <a:pt x="12" y="124"/>
                  <a:pt x="12" y="124"/>
                  <a:pt x="12" y="124"/>
                </a:cubicBezTo>
                <a:cubicBezTo>
                  <a:pt x="12" y="124"/>
                  <a:pt x="12" y="123"/>
                  <a:pt x="12" y="123"/>
                </a:cubicBezTo>
                <a:cubicBezTo>
                  <a:pt x="12" y="123"/>
                  <a:pt x="13" y="123"/>
                  <a:pt x="13" y="123"/>
                </a:cubicBezTo>
                <a:cubicBezTo>
                  <a:pt x="14" y="123"/>
                  <a:pt x="14" y="122"/>
                  <a:pt x="15" y="122"/>
                </a:cubicBezTo>
                <a:cubicBezTo>
                  <a:pt x="15" y="122"/>
                  <a:pt x="15" y="122"/>
                  <a:pt x="15" y="122"/>
                </a:cubicBezTo>
                <a:cubicBezTo>
                  <a:pt x="15" y="121"/>
                  <a:pt x="15" y="121"/>
                  <a:pt x="15" y="121"/>
                </a:cubicBezTo>
                <a:cubicBezTo>
                  <a:pt x="14" y="121"/>
                  <a:pt x="13" y="121"/>
                  <a:pt x="13" y="121"/>
                </a:cubicBezTo>
                <a:cubicBezTo>
                  <a:pt x="11" y="121"/>
                  <a:pt x="9" y="122"/>
                  <a:pt x="7" y="122"/>
                </a:cubicBezTo>
                <a:cubicBezTo>
                  <a:pt x="6" y="122"/>
                  <a:pt x="6" y="122"/>
                  <a:pt x="5" y="122"/>
                </a:cubicBezTo>
                <a:cubicBezTo>
                  <a:pt x="4" y="123"/>
                  <a:pt x="3" y="123"/>
                  <a:pt x="2" y="123"/>
                </a:cubicBezTo>
                <a:cubicBezTo>
                  <a:pt x="2" y="123"/>
                  <a:pt x="0" y="123"/>
                  <a:pt x="0" y="124"/>
                </a:cubicBezTo>
                <a:cubicBezTo>
                  <a:pt x="0" y="126"/>
                  <a:pt x="0" y="128"/>
                  <a:pt x="1" y="130"/>
                </a:cubicBezTo>
                <a:cubicBezTo>
                  <a:pt x="1" y="131"/>
                  <a:pt x="1" y="132"/>
                  <a:pt x="1" y="133"/>
                </a:cubicBezTo>
                <a:cubicBezTo>
                  <a:pt x="1" y="136"/>
                  <a:pt x="1" y="138"/>
                  <a:pt x="1" y="141"/>
                </a:cubicBezTo>
                <a:cubicBezTo>
                  <a:pt x="1" y="144"/>
                  <a:pt x="3" y="146"/>
                  <a:pt x="4" y="148"/>
                </a:cubicBezTo>
                <a:cubicBezTo>
                  <a:pt x="4" y="149"/>
                  <a:pt x="4" y="149"/>
                  <a:pt x="5" y="149"/>
                </a:cubicBezTo>
                <a:cubicBezTo>
                  <a:pt x="6" y="149"/>
                  <a:pt x="5" y="148"/>
                  <a:pt x="6" y="148"/>
                </a:cubicBezTo>
                <a:cubicBezTo>
                  <a:pt x="6" y="146"/>
                  <a:pt x="6" y="144"/>
                  <a:pt x="7" y="142"/>
                </a:cubicBezTo>
                <a:cubicBezTo>
                  <a:pt x="8" y="140"/>
                  <a:pt x="10" y="139"/>
                  <a:pt x="12" y="138"/>
                </a:cubicBezTo>
                <a:cubicBezTo>
                  <a:pt x="13" y="138"/>
                  <a:pt x="13" y="138"/>
                  <a:pt x="14" y="138"/>
                </a:cubicBezTo>
                <a:cubicBezTo>
                  <a:pt x="14" y="139"/>
                  <a:pt x="14" y="140"/>
                  <a:pt x="15" y="141"/>
                </a:cubicBezTo>
                <a:cubicBezTo>
                  <a:pt x="16" y="142"/>
                  <a:pt x="17" y="144"/>
                  <a:pt x="18" y="145"/>
                </a:cubicBezTo>
                <a:cubicBezTo>
                  <a:pt x="19" y="145"/>
                  <a:pt x="19" y="146"/>
                  <a:pt x="19" y="145"/>
                </a:cubicBezTo>
                <a:cubicBezTo>
                  <a:pt x="20" y="145"/>
                  <a:pt x="19" y="145"/>
                  <a:pt x="19" y="144"/>
                </a:cubicBezTo>
                <a:cubicBezTo>
                  <a:pt x="19" y="144"/>
                  <a:pt x="18" y="143"/>
                  <a:pt x="18" y="142"/>
                </a:cubicBezTo>
                <a:cubicBezTo>
                  <a:pt x="19" y="140"/>
                  <a:pt x="18" y="138"/>
                  <a:pt x="19" y="136"/>
                </a:cubicBezTo>
                <a:cubicBezTo>
                  <a:pt x="19" y="135"/>
                  <a:pt x="19" y="135"/>
                  <a:pt x="19" y="135"/>
                </a:cubicBezTo>
                <a:cubicBezTo>
                  <a:pt x="19" y="134"/>
                  <a:pt x="19" y="134"/>
                  <a:pt x="20" y="133"/>
                </a:cubicBezTo>
                <a:cubicBezTo>
                  <a:pt x="21" y="132"/>
                  <a:pt x="22" y="131"/>
                  <a:pt x="21" y="129"/>
                </a:cubicBezTo>
                <a:cubicBezTo>
                  <a:pt x="21" y="129"/>
                  <a:pt x="21" y="128"/>
                  <a:pt x="22" y="128"/>
                </a:cubicBezTo>
                <a:cubicBezTo>
                  <a:pt x="24" y="128"/>
                  <a:pt x="25" y="127"/>
                  <a:pt x="27" y="127"/>
                </a:cubicBezTo>
                <a:cubicBezTo>
                  <a:pt x="29" y="126"/>
                  <a:pt x="30" y="127"/>
                  <a:pt x="31" y="126"/>
                </a:cubicBezTo>
                <a:cubicBezTo>
                  <a:pt x="32" y="126"/>
                  <a:pt x="33" y="125"/>
                  <a:pt x="34" y="125"/>
                </a:cubicBezTo>
                <a:cubicBezTo>
                  <a:pt x="35" y="125"/>
                  <a:pt x="36" y="125"/>
                  <a:pt x="37" y="125"/>
                </a:cubicBezTo>
                <a:cubicBezTo>
                  <a:pt x="39" y="124"/>
                  <a:pt x="41" y="123"/>
                  <a:pt x="43" y="123"/>
                </a:cubicBezTo>
                <a:cubicBezTo>
                  <a:pt x="45" y="122"/>
                  <a:pt x="47" y="122"/>
                  <a:pt x="48" y="121"/>
                </a:cubicBezTo>
                <a:cubicBezTo>
                  <a:pt x="49" y="120"/>
                  <a:pt x="50" y="120"/>
                  <a:pt x="50" y="119"/>
                </a:cubicBezTo>
                <a:cubicBezTo>
                  <a:pt x="50" y="119"/>
                  <a:pt x="50" y="118"/>
                  <a:pt x="50" y="118"/>
                </a:cubicBezTo>
                <a:cubicBezTo>
                  <a:pt x="52" y="118"/>
                  <a:pt x="53" y="116"/>
                  <a:pt x="55" y="116"/>
                </a:cubicBezTo>
                <a:cubicBezTo>
                  <a:pt x="55" y="116"/>
                  <a:pt x="56" y="115"/>
                  <a:pt x="56" y="115"/>
                </a:cubicBezTo>
                <a:cubicBezTo>
                  <a:pt x="57" y="113"/>
                  <a:pt x="58" y="110"/>
                  <a:pt x="57" y="108"/>
                </a:cubicBezTo>
                <a:cubicBezTo>
                  <a:pt x="57" y="108"/>
                  <a:pt x="57" y="107"/>
                  <a:pt x="56" y="106"/>
                </a:cubicBezTo>
                <a:cubicBezTo>
                  <a:pt x="56" y="106"/>
                  <a:pt x="56" y="105"/>
                  <a:pt x="55" y="104"/>
                </a:cubicBezTo>
                <a:cubicBezTo>
                  <a:pt x="55" y="103"/>
                  <a:pt x="55" y="103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1"/>
                  <a:pt x="55" y="101"/>
                  <a:pt x="55" y="101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5" y="100"/>
                  <a:pt x="54" y="99"/>
                  <a:pt x="54" y="99"/>
                </a:cubicBezTo>
                <a:cubicBezTo>
                  <a:pt x="54" y="99"/>
                  <a:pt x="54" y="99"/>
                  <a:pt x="54" y="99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4" y="98"/>
                </a:cubicBezTo>
                <a:cubicBezTo>
                  <a:pt x="54" y="98"/>
                  <a:pt x="54" y="98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97"/>
                  <a:pt x="53" y="96"/>
                  <a:pt x="53" y="96"/>
                </a:cubicBezTo>
                <a:cubicBezTo>
                  <a:pt x="53" y="96"/>
                  <a:pt x="53" y="96"/>
                  <a:pt x="53" y="96"/>
                </a:cubicBezTo>
                <a:cubicBezTo>
                  <a:pt x="53" y="96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5"/>
                  <a:pt x="53" y="95"/>
                  <a:pt x="53" y="95"/>
                </a:cubicBezTo>
                <a:cubicBezTo>
                  <a:pt x="53" y="94"/>
                  <a:pt x="53" y="94"/>
                  <a:pt x="53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2" y="93"/>
                  <a:pt x="52" y="93"/>
                </a:cubicBezTo>
                <a:cubicBezTo>
                  <a:pt x="52" y="93"/>
                  <a:pt x="51" y="93"/>
                  <a:pt x="51" y="93"/>
                </a:cubicBezTo>
                <a:cubicBezTo>
                  <a:pt x="51" y="93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2"/>
                  <a:pt x="51" y="92"/>
                  <a:pt x="51" y="92"/>
                </a:cubicBezTo>
                <a:cubicBezTo>
                  <a:pt x="51" y="91"/>
                  <a:pt x="50" y="91"/>
                  <a:pt x="50" y="91"/>
                </a:cubicBezTo>
                <a:cubicBezTo>
                  <a:pt x="50" y="90"/>
                  <a:pt x="50" y="90"/>
                  <a:pt x="49" y="90"/>
                </a:cubicBezTo>
                <a:cubicBezTo>
                  <a:pt x="49" y="89"/>
                  <a:pt x="48" y="89"/>
                  <a:pt x="48" y="88"/>
                </a:cubicBezTo>
                <a:cubicBezTo>
                  <a:pt x="48" y="86"/>
                  <a:pt x="48" y="85"/>
                  <a:pt x="49" y="84"/>
                </a:cubicBezTo>
                <a:cubicBezTo>
                  <a:pt x="49" y="83"/>
                  <a:pt x="49" y="83"/>
                  <a:pt x="49" y="82"/>
                </a:cubicBezTo>
                <a:cubicBezTo>
                  <a:pt x="48" y="82"/>
                  <a:pt x="48" y="81"/>
                  <a:pt x="49" y="80"/>
                </a:cubicBezTo>
                <a:cubicBezTo>
                  <a:pt x="49" y="79"/>
                  <a:pt x="49" y="78"/>
                  <a:pt x="48" y="78"/>
                </a:cubicBezTo>
                <a:cubicBezTo>
                  <a:pt x="48" y="77"/>
                  <a:pt x="48" y="76"/>
                  <a:pt x="48" y="76"/>
                </a:cubicBezTo>
                <a:cubicBezTo>
                  <a:pt x="48" y="75"/>
                  <a:pt x="48" y="75"/>
                  <a:pt x="49" y="75"/>
                </a:cubicBezTo>
                <a:cubicBezTo>
                  <a:pt x="49" y="75"/>
                  <a:pt x="49" y="75"/>
                  <a:pt x="49" y="75"/>
                </a:cubicBezTo>
                <a:cubicBezTo>
                  <a:pt x="52" y="75"/>
                  <a:pt x="55" y="74"/>
                  <a:pt x="57" y="72"/>
                </a:cubicBezTo>
                <a:cubicBezTo>
                  <a:pt x="58" y="70"/>
                  <a:pt x="60" y="68"/>
                  <a:pt x="60" y="66"/>
                </a:cubicBezTo>
                <a:cubicBezTo>
                  <a:pt x="60" y="65"/>
                  <a:pt x="60" y="65"/>
                  <a:pt x="60" y="65"/>
                </a:cubicBezTo>
                <a:cubicBezTo>
                  <a:pt x="61" y="64"/>
                  <a:pt x="62" y="63"/>
                  <a:pt x="62" y="61"/>
                </a:cubicBezTo>
                <a:cubicBezTo>
                  <a:pt x="62" y="61"/>
                  <a:pt x="62" y="61"/>
                  <a:pt x="62" y="61"/>
                </a:cubicBezTo>
                <a:cubicBezTo>
                  <a:pt x="61" y="61"/>
                  <a:pt x="61" y="61"/>
                  <a:pt x="61" y="60"/>
                </a:cubicBezTo>
                <a:cubicBezTo>
                  <a:pt x="60" y="60"/>
                  <a:pt x="60" y="60"/>
                  <a:pt x="60" y="60"/>
                </a:cubicBezTo>
                <a:cubicBezTo>
                  <a:pt x="61" y="59"/>
                  <a:pt x="60" y="59"/>
                  <a:pt x="61" y="58"/>
                </a:cubicBezTo>
                <a:cubicBezTo>
                  <a:pt x="62" y="57"/>
                  <a:pt x="62" y="55"/>
                  <a:pt x="64" y="54"/>
                </a:cubicBezTo>
                <a:lnTo>
                  <a:pt x="64" y="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6" name="Freeform 6"/>
          <p:cNvSpPr>
            <a:spLocks noEditPoints="1"/>
          </p:cNvSpPr>
          <p:nvPr/>
        </p:nvSpPr>
        <p:spPr bwMode="auto">
          <a:xfrm>
            <a:off x="-2818265" y="6043178"/>
            <a:ext cx="501270" cy="703362"/>
          </a:xfrm>
          <a:custGeom>
            <a:avLst/>
            <a:gdLst>
              <a:gd name="T0" fmla="*/ 160 w 253"/>
              <a:gd name="T1" fmla="*/ 226 h 355"/>
              <a:gd name="T2" fmla="*/ 139 w 253"/>
              <a:gd name="T3" fmla="*/ 197 h 355"/>
              <a:gd name="T4" fmla="*/ 139 w 253"/>
              <a:gd name="T5" fmla="*/ 240 h 355"/>
              <a:gd name="T6" fmla="*/ 134 w 253"/>
              <a:gd name="T7" fmla="*/ 266 h 355"/>
              <a:gd name="T8" fmla="*/ 167 w 253"/>
              <a:gd name="T9" fmla="*/ 266 h 355"/>
              <a:gd name="T10" fmla="*/ 165 w 253"/>
              <a:gd name="T11" fmla="*/ 283 h 355"/>
              <a:gd name="T12" fmla="*/ 182 w 253"/>
              <a:gd name="T13" fmla="*/ 312 h 355"/>
              <a:gd name="T14" fmla="*/ 165 w 253"/>
              <a:gd name="T15" fmla="*/ 316 h 355"/>
              <a:gd name="T16" fmla="*/ 146 w 253"/>
              <a:gd name="T17" fmla="*/ 297 h 355"/>
              <a:gd name="T18" fmla="*/ 143 w 253"/>
              <a:gd name="T19" fmla="*/ 307 h 355"/>
              <a:gd name="T20" fmla="*/ 155 w 253"/>
              <a:gd name="T21" fmla="*/ 319 h 355"/>
              <a:gd name="T22" fmla="*/ 167 w 253"/>
              <a:gd name="T23" fmla="*/ 324 h 355"/>
              <a:gd name="T24" fmla="*/ 253 w 253"/>
              <a:gd name="T25" fmla="*/ 355 h 355"/>
              <a:gd name="T26" fmla="*/ 110 w 253"/>
              <a:gd name="T27" fmla="*/ 333 h 355"/>
              <a:gd name="T28" fmla="*/ 105 w 253"/>
              <a:gd name="T29" fmla="*/ 324 h 355"/>
              <a:gd name="T30" fmla="*/ 108 w 253"/>
              <a:gd name="T31" fmla="*/ 302 h 355"/>
              <a:gd name="T32" fmla="*/ 108 w 253"/>
              <a:gd name="T33" fmla="*/ 269 h 355"/>
              <a:gd name="T34" fmla="*/ 115 w 253"/>
              <a:gd name="T35" fmla="*/ 243 h 355"/>
              <a:gd name="T36" fmla="*/ 110 w 253"/>
              <a:gd name="T37" fmla="*/ 212 h 355"/>
              <a:gd name="T38" fmla="*/ 93 w 253"/>
              <a:gd name="T39" fmla="*/ 190 h 355"/>
              <a:gd name="T40" fmla="*/ 93 w 253"/>
              <a:gd name="T41" fmla="*/ 174 h 355"/>
              <a:gd name="T42" fmla="*/ 96 w 253"/>
              <a:gd name="T43" fmla="*/ 143 h 355"/>
              <a:gd name="T44" fmla="*/ 103 w 253"/>
              <a:gd name="T45" fmla="*/ 135 h 355"/>
              <a:gd name="T46" fmla="*/ 103 w 253"/>
              <a:gd name="T47" fmla="*/ 116 h 355"/>
              <a:gd name="T48" fmla="*/ 86 w 253"/>
              <a:gd name="T49" fmla="*/ 112 h 355"/>
              <a:gd name="T50" fmla="*/ 65 w 253"/>
              <a:gd name="T51" fmla="*/ 119 h 355"/>
              <a:gd name="T52" fmla="*/ 46 w 253"/>
              <a:gd name="T53" fmla="*/ 126 h 355"/>
              <a:gd name="T54" fmla="*/ 31 w 253"/>
              <a:gd name="T55" fmla="*/ 131 h 355"/>
              <a:gd name="T56" fmla="*/ 22 w 253"/>
              <a:gd name="T57" fmla="*/ 128 h 355"/>
              <a:gd name="T58" fmla="*/ 17 w 253"/>
              <a:gd name="T59" fmla="*/ 128 h 355"/>
              <a:gd name="T60" fmla="*/ 10 w 253"/>
              <a:gd name="T61" fmla="*/ 123 h 355"/>
              <a:gd name="T62" fmla="*/ 8 w 253"/>
              <a:gd name="T63" fmla="*/ 116 h 355"/>
              <a:gd name="T64" fmla="*/ 17 w 253"/>
              <a:gd name="T65" fmla="*/ 112 h 355"/>
              <a:gd name="T66" fmla="*/ 29 w 253"/>
              <a:gd name="T67" fmla="*/ 102 h 355"/>
              <a:gd name="T68" fmla="*/ 43 w 253"/>
              <a:gd name="T69" fmla="*/ 93 h 355"/>
              <a:gd name="T70" fmla="*/ 67 w 253"/>
              <a:gd name="T71" fmla="*/ 81 h 355"/>
              <a:gd name="T72" fmla="*/ 91 w 253"/>
              <a:gd name="T73" fmla="*/ 69 h 355"/>
              <a:gd name="T74" fmla="*/ 96 w 253"/>
              <a:gd name="T75" fmla="*/ 52 h 355"/>
              <a:gd name="T76" fmla="*/ 115 w 253"/>
              <a:gd name="T77" fmla="*/ 40 h 355"/>
              <a:gd name="T78" fmla="*/ 127 w 253"/>
              <a:gd name="T79" fmla="*/ 28 h 355"/>
              <a:gd name="T80" fmla="*/ 136 w 253"/>
              <a:gd name="T81" fmla="*/ 4 h 355"/>
              <a:gd name="T82" fmla="*/ 158 w 253"/>
              <a:gd name="T83" fmla="*/ 0 h 355"/>
              <a:gd name="T84" fmla="*/ 177 w 253"/>
              <a:gd name="T85" fmla="*/ 16 h 355"/>
              <a:gd name="T86" fmla="*/ 174 w 253"/>
              <a:gd name="T87" fmla="*/ 28 h 355"/>
              <a:gd name="T88" fmla="*/ 172 w 253"/>
              <a:gd name="T89" fmla="*/ 42 h 355"/>
              <a:gd name="T90" fmla="*/ 177 w 253"/>
              <a:gd name="T91" fmla="*/ 54 h 355"/>
              <a:gd name="T92" fmla="*/ 193 w 253"/>
              <a:gd name="T93" fmla="*/ 71 h 355"/>
              <a:gd name="T94" fmla="*/ 210 w 253"/>
              <a:gd name="T95" fmla="*/ 76 h 355"/>
              <a:gd name="T96" fmla="*/ 222 w 253"/>
              <a:gd name="T97" fmla="*/ 85 h 355"/>
              <a:gd name="T98" fmla="*/ 229 w 253"/>
              <a:gd name="T99" fmla="*/ 95 h 355"/>
              <a:gd name="T100" fmla="*/ 244 w 253"/>
              <a:gd name="T101" fmla="*/ 102 h 355"/>
              <a:gd name="T102" fmla="*/ 248 w 253"/>
              <a:gd name="T103" fmla="*/ 114 h 355"/>
              <a:gd name="T104" fmla="*/ 234 w 253"/>
              <a:gd name="T105" fmla="*/ 109 h 355"/>
              <a:gd name="T106" fmla="*/ 217 w 253"/>
              <a:gd name="T107" fmla="*/ 112 h 355"/>
              <a:gd name="T108" fmla="*/ 189 w 253"/>
              <a:gd name="T109" fmla="*/ 104 h 355"/>
              <a:gd name="T110" fmla="*/ 172 w 253"/>
              <a:gd name="T111" fmla="*/ 116 h 355"/>
              <a:gd name="T112" fmla="*/ 170 w 253"/>
              <a:gd name="T113" fmla="*/ 140 h 355"/>
              <a:gd name="T114" fmla="*/ 179 w 253"/>
              <a:gd name="T115" fmla="*/ 169 h 355"/>
              <a:gd name="T116" fmla="*/ 179 w 253"/>
              <a:gd name="T117" fmla="*/ 190 h 355"/>
              <a:gd name="T118" fmla="*/ 186 w 253"/>
              <a:gd name="T119" fmla="*/ 221 h 355"/>
              <a:gd name="T120" fmla="*/ 177 w 253"/>
              <a:gd name="T121" fmla="*/ 247 h 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53" h="355">
                <a:moveTo>
                  <a:pt x="155" y="238"/>
                </a:moveTo>
                <a:lnTo>
                  <a:pt x="155" y="235"/>
                </a:lnTo>
                <a:lnTo>
                  <a:pt x="158" y="231"/>
                </a:lnTo>
                <a:lnTo>
                  <a:pt x="160" y="226"/>
                </a:lnTo>
                <a:lnTo>
                  <a:pt x="158" y="219"/>
                </a:lnTo>
                <a:lnTo>
                  <a:pt x="153" y="212"/>
                </a:lnTo>
                <a:lnTo>
                  <a:pt x="143" y="204"/>
                </a:lnTo>
                <a:lnTo>
                  <a:pt x="139" y="197"/>
                </a:lnTo>
                <a:lnTo>
                  <a:pt x="136" y="209"/>
                </a:lnTo>
                <a:lnTo>
                  <a:pt x="139" y="224"/>
                </a:lnTo>
                <a:lnTo>
                  <a:pt x="141" y="231"/>
                </a:lnTo>
                <a:lnTo>
                  <a:pt x="139" y="240"/>
                </a:lnTo>
                <a:lnTo>
                  <a:pt x="136" y="252"/>
                </a:lnTo>
                <a:lnTo>
                  <a:pt x="131" y="257"/>
                </a:lnTo>
                <a:lnTo>
                  <a:pt x="131" y="264"/>
                </a:lnTo>
                <a:lnTo>
                  <a:pt x="134" y="266"/>
                </a:lnTo>
                <a:lnTo>
                  <a:pt x="139" y="269"/>
                </a:lnTo>
                <a:lnTo>
                  <a:pt x="141" y="264"/>
                </a:lnTo>
                <a:lnTo>
                  <a:pt x="155" y="238"/>
                </a:lnTo>
                <a:close/>
                <a:moveTo>
                  <a:pt x="167" y="266"/>
                </a:moveTo>
                <a:lnTo>
                  <a:pt x="167" y="269"/>
                </a:lnTo>
                <a:lnTo>
                  <a:pt x="165" y="274"/>
                </a:lnTo>
                <a:lnTo>
                  <a:pt x="162" y="281"/>
                </a:lnTo>
                <a:lnTo>
                  <a:pt x="165" y="283"/>
                </a:lnTo>
                <a:lnTo>
                  <a:pt x="165" y="290"/>
                </a:lnTo>
                <a:lnTo>
                  <a:pt x="170" y="295"/>
                </a:lnTo>
                <a:lnTo>
                  <a:pt x="177" y="305"/>
                </a:lnTo>
                <a:lnTo>
                  <a:pt x="182" y="312"/>
                </a:lnTo>
                <a:lnTo>
                  <a:pt x="177" y="314"/>
                </a:lnTo>
                <a:lnTo>
                  <a:pt x="174" y="316"/>
                </a:lnTo>
                <a:lnTo>
                  <a:pt x="170" y="316"/>
                </a:lnTo>
                <a:lnTo>
                  <a:pt x="165" y="316"/>
                </a:lnTo>
                <a:lnTo>
                  <a:pt x="160" y="316"/>
                </a:lnTo>
                <a:lnTo>
                  <a:pt x="153" y="314"/>
                </a:lnTo>
                <a:lnTo>
                  <a:pt x="148" y="307"/>
                </a:lnTo>
                <a:lnTo>
                  <a:pt x="146" y="297"/>
                </a:lnTo>
                <a:lnTo>
                  <a:pt x="139" y="293"/>
                </a:lnTo>
                <a:lnTo>
                  <a:pt x="139" y="300"/>
                </a:lnTo>
                <a:lnTo>
                  <a:pt x="139" y="305"/>
                </a:lnTo>
                <a:lnTo>
                  <a:pt x="143" y="307"/>
                </a:lnTo>
                <a:lnTo>
                  <a:pt x="146" y="314"/>
                </a:lnTo>
                <a:lnTo>
                  <a:pt x="148" y="316"/>
                </a:lnTo>
                <a:lnTo>
                  <a:pt x="151" y="319"/>
                </a:lnTo>
                <a:lnTo>
                  <a:pt x="155" y="319"/>
                </a:lnTo>
                <a:lnTo>
                  <a:pt x="160" y="319"/>
                </a:lnTo>
                <a:lnTo>
                  <a:pt x="162" y="319"/>
                </a:lnTo>
                <a:lnTo>
                  <a:pt x="165" y="321"/>
                </a:lnTo>
                <a:lnTo>
                  <a:pt x="167" y="324"/>
                </a:lnTo>
                <a:lnTo>
                  <a:pt x="167" y="331"/>
                </a:lnTo>
                <a:lnTo>
                  <a:pt x="158" y="333"/>
                </a:lnTo>
                <a:lnTo>
                  <a:pt x="253" y="347"/>
                </a:lnTo>
                <a:lnTo>
                  <a:pt x="253" y="355"/>
                </a:lnTo>
                <a:lnTo>
                  <a:pt x="122" y="336"/>
                </a:lnTo>
                <a:lnTo>
                  <a:pt x="122" y="336"/>
                </a:lnTo>
                <a:lnTo>
                  <a:pt x="117" y="336"/>
                </a:lnTo>
                <a:lnTo>
                  <a:pt x="110" y="333"/>
                </a:lnTo>
                <a:lnTo>
                  <a:pt x="108" y="333"/>
                </a:lnTo>
                <a:lnTo>
                  <a:pt x="0" y="316"/>
                </a:lnTo>
                <a:lnTo>
                  <a:pt x="5" y="309"/>
                </a:lnTo>
                <a:lnTo>
                  <a:pt x="105" y="324"/>
                </a:lnTo>
                <a:lnTo>
                  <a:pt x="105" y="321"/>
                </a:lnTo>
                <a:lnTo>
                  <a:pt x="105" y="316"/>
                </a:lnTo>
                <a:lnTo>
                  <a:pt x="108" y="307"/>
                </a:lnTo>
                <a:lnTo>
                  <a:pt x="108" y="302"/>
                </a:lnTo>
                <a:lnTo>
                  <a:pt x="108" y="297"/>
                </a:lnTo>
                <a:lnTo>
                  <a:pt x="105" y="293"/>
                </a:lnTo>
                <a:lnTo>
                  <a:pt x="105" y="285"/>
                </a:lnTo>
                <a:lnTo>
                  <a:pt x="108" y="269"/>
                </a:lnTo>
                <a:lnTo>
                  <a:pt x="108" y="262"/>
                </a:lnTo>
                <a:lnTo>
                  <a:pt x="110" y="257"/>
                </a:lnTo>
                <a:lnTo>
                  <a:pt x="112" y="252"/>
                </a:lnTo>
                <a:lnTo>
                  <a:pt x="115" y="243"/>
                </a:lnTo>
                <a:lnTo>
                  <a:pt x="115" y="238"/>
                </a:lnTo>
                <a:lnTo>
                  <a:pt x="115" y="231"/>
                </a:lnTo>
                <a:lnTo>
                  <a:pt x="112" y="221"/>
                </a:lnTo>
                <a:lnTo>
                  <a:pt x="110" y="212"/>
                </a:lnTo>
                <a:lnTo>
                  <a:pt x="108" y="200"/>
                </a:lnTo>
                <a:lnTo>
                  <a:pt x="105" y="193"/>
                </a:lnTo>
                <a:lnTo>
                  <a:pt x="96" y="190"/>
                </a:lnTo>
                <a:lnTo>
                  <a:pt x="93" y="190"/>
                </a:lnTo>
                <a:lnTo>
                  <a:pt x="93" y="188"/>
                </a:lnTo>
                <a:lnTo>
                  <a:pt x="93" y="183"/>
                </a:lnTo>
                <a:lnTo>
                  <a:pt x="93" y="181"/>
                </a:lnTo>
                <a:lnTo>
                  <a:pt x="93" y="174"/>
                </a:lnTo>
                <a:lnTo>
                  <a:pt x="96" y="169"/>
                </a:lnTo>
                <a:lnTo>
                  <a:pt x="96" y="162"/>
                </a:lnTo>
                <a:lnTo>
                  <a:pt x="93" y="152"/>
                </a:lnTo>
                <a:lnTo>
                  <a:pt x="96" y="143"/>
                </a:lnTo>
                <a:lnTo>
                  <a:pt x="98" y="140"/>
                </a:lnTo>
                <a:lnTo>
                  <a:pt x="103" y="140"/>
                </a:lnTo>
                <a:lnTo>
                  <a:pt x="103" y="135"/>
                </a:lnTo>
                <a:lnTo>
                  <a:pt x="103" y="135"/>
                </a:lnTo>
                <a:lnTo>
                  <a:pt x="105" y="131"/>
                </a:lnTo>
                <a:lnTo>
                  <a:pt x="105" y="121"/>
                </a:lnTo>
                <a:lnTo>
                  <a:pt x="105" y="116"/>
                </a:lnTo>
                <a:lnTo>
                  <a:pt x="103" y="116"/>
                </a:lnTo>
                <a:lnTo>
                  <a:pt x="101" y="112"/>
                </a:lnTo>
                <a:lnTo>
                  <a:pt x="98" y="107"/>
                </a:lnTo>
                <a:lnTo>
                  <a:pt x="91" y="109"/>
                </a:lnTo>
                <a:lnTo>
                  <a:pt x="86" y="112"/>
                </a:lnTo>
                <a:lnTo>
                  <a:pt x="79" y="114"/>
                </a:lnTo>
                <a:lnTo>
                  <a:pt x="74" y="114"/>
                </a:lnTo>
                <a:lnTo>
                  <a:pt x="70" y="116"/>
                </a:lnTo>
                <a:lnTo>
                  <a:pt x="65" y="119"/>
                </a:lnTo>
                <a:lnTo>
                  <a:pt x="60" y="121"/>
                </a:lnTo>
                <a:lnTo>
                  <a:pt x="55" y="121"/>
                </a:lnTo>
                <a:lnTo>
                  <a:pt x="50" y="123"/>
                </a:lnTo>
                <a:lnTo>
                  <a:pt x="46" y="126"/>
                </a:lnTo>
                <a:lnTo>
                  <a:pt x="41" y="126"/>
                </a:lnTo>
                <a:lnTo>
                  <a:pt x="39" y="126"/>
                </a:lnTo>
                <a:lnTo>
                  <a:pt x="34" y="128"/>
                </a:lnTo>
                <a:lnTo>
                  <a:pt x="31" y="131"/>
                </a:lnTo>
                <a:lnTo>
                  <a:pt x="27" y="131"/>
                </a:lnTo>
                <a:lnTo>
                  <a:pt x="27" y="131"/>
                </a:lnTo>
                <a:lnTo>
                  <a:pt x="24" y="131"/>
                </a:lnTo>
                <a:lnTo>
                  <a:pt x="22" y="128"/>
                </a:lnTo>
                <a:lnTo>
                  <a:pt x="17" y="128"/>
                </a:lnTo>
                <a:lnTo>
                  <a:pt x="17" y="123"/>
                </a:lnTo>
                <a:lnTo>
                  <a:pt x="17" y="123"/>
                </a:lnTo>
                <a:lnTo>
                  <a:pt x="17" y="128"/>
                </a:lnTo>
                <a:lnTo>
                  <a:pt x="15" y="131"/>
                </a:lnTo>
                <a:lnTo>
                  <a:pt x="12" y="128"/>
                </a:lnTo>
                <a:lnTo>
                  <a:pt x="12" y="123"/>
                </a:lnTo>
                <a:lnTo>
                  <a:pt x="10" y="123"/>
                </a:lnTo>
                <a:lnTo>
                  <a:pt x="10" y="121"/>
                </a:lnTo>
                <a:lnTo>
                  <a:pt x="12" y="119"/>
                </a:lnTo>
                <a:lnTo>
                  <a:pt x="8" y="119"/>
                </a:lnTo>
                <a:lnTo>
                  <a:pt x="8" y="116"/>
                </a:lnTo>
                <a:lnTo>
                  <a:pt x="10" y="116"/>
                </a:lnTo>
                <a:lnTo>
                  <a:pt x="10" y="114"/>
                </a:lnTo>
                <a:lnTo>
                  <a:pt x="17" y="114"/>
                </a:lnTo>
                <a:lnTo>
                  <a:pt x="17" y="112"/>
                </a:lnTo>
                <a:lnTo>
                  <a:pt x="22" y="109"/>
                </a:lnTo>
                <a:lnTo>
                  <a:pt x="27" y="109"/>
                </a:lnTo>
                <a:lnTo>
                  <a:pt x="29" y="107"/>
                </a:lnTo>
                <a:lnTo>
                  <a:pt x="29" y="102"/>
                </a:lnTo>
                <a:lnTo>
                  <a:pt x="34" y="100"/>
                </a:lnTo>
                <a:lnTo>
                  <a:pt x="36" y="97"/>
                </a:lnTo>
                <a:lnTo>
                  <a:pt x="41" y="97"/>
                </a:lnTo>
                <a:lnTo>
                  <a:pt x="43" y="93"/>
                </a:lnTo>
                <a:lnTo>
                  <a:pt x="48" y="90"/>
                </a:lnTo>
                <a:lnTo>
                  <a:pt x="53" y="88"/>
                </a:lnTo>
                <a:lnTo>
                  <a:pt x="60" y="83"/>
                </a:lnTo>
                <a:lnTo>
                  <a:pt x="67" y="81"/>
                </a:lnTo>
                <a:lnTo>
                  <a:pt x="77" y="76"/>
                </a:lnTo>
                <a:lnTo>
                  <a:pt x="81" y="73"/>
                </a:lnTo>
                <a:lnTo>
                  <a:pt x="84" y="73"/>
                </a:lnTo>
                <a:lnTo>
                  <a:pt x="91" y="69"/>
                </a:lnTo>
                <a:lnTo>
                  <a:pt x="93" y="66"/>
                </a:lnTo>
                <a:lnTo>
                  <a:pt x="93" y="62"/>
                </a:lnTo>
                <a:lnTo>
                  <a:pt x="96" y="57"/>
                </a:lnTo>
                <a:lnTo>
                  <a:pt x="96" y="52"/>
                </a:lnTo>
                <a:lnTo>
                  <a:pt x="101" y="50"/>
                </a:lnTo>
                <a:lnTo>
                  <a:pt x="105" y="50"/>
                </a:lnTo>
                <a:lnTo>
                  <a:pt x="110" y="45"/>
                </a:lnTo>
                <a:lnTo>
                  <a:pt x="115" y="40"/>
                </a:lnTo>
                <a:lnTo>
                  <a:pt x="122" y="40"/>
                </a:lnTo>
                <a:lnTo>
                  <a:pt x="124" y="38"/>
                </a:lnTo>
                <a:lnTo>
                  <a:pt x="127" y="33"/>
                </a:lnTo>
                <a:lnTo>
                  <a:pt x="127" y="28"/>
                </a:lnTo>
                <a:lnTo>
                  <a:pt x="127" y="23"/>
                </a:lnTo>
                <a:lnTo>
                  <a:pt x="129" y="16"/>
                </a:lnTo>
                <a:lnTo>
                  <a:pt x="131" y="9"/>
                </a:lnTo>
                <a:lnTo>
                  <a:pt x="136" y="4"/>
                </a:lnTo>
                <a:lnTo>
                  <a:pt x="141" y="2"/>
                </a:lnTo>
                <a:lnTo>
                  <a:pt x="148" y="0"/>
                </a:lnTo>
                <a:lnTo>
                  <a:pt x="155" y="0"/>
                </a:lnTo>
                <a:lnTo>
                  <a:pt x="158" y="0"/>
                </a:lnTo>
                <a:lnTo>
                  <a:pt x="167" y="2"/>
                </a:lnTo>
                <a:lnTo>
                  <a:pt x="172" y="7"/>
                </a:lnTo>
                <a:lnTo>
                  <a:pt x="177" y="12"/>
                </a:lnTo>
                <a:lnTo>
                  <a:pt x="177" y="16"/>
                </a:lnTo>
                <a:lnTo>
                  <a:pt x="177" y="19"/>
                </a:lnTo>
                <a:lnTo>
                  <a:pt x="177" y="23"/>
                </a:lnTo>
                <a:lnTo>
                  <a:pt x="177" y="26"/>
                </a:lnTo>
                <a:lnTo>
                  <a:pt x="174" y="28"/>
                </a:lnTo>
                <a:lnTo>
                  <a:pt x="174" y="31"/>
                </a:lnTo>
                <a:lnTo>
                  <a:pt x="172" y="33"/>
                </a:lnTo>
                <a:lnTo>
                  <a:pt x="172" y="38"/>
                </a:lnTo>
                <a:lnTo>
                  <a:pt x="172" y="42"/>
                </a:lnTo>
                <a:lnTo>
                  <a:pt x="172" y="45"/>
                </a:lnTo>
                <a:lnTo>
                  <a:pt x="170" y="50"/>
                </a:lnTo>
                <a:lnTo>
                  <a:pt x="172" y="52"/>
                </a:lnTo>
                <a:lnTo>
                  <a:pt x="177" y="54"/>
                </a:lnTo>
                <a:lnTo>
                  <a:pt x="182" y="62"/>
                </a:lnTo>
                <a:lnTo>
                  <a:pt x="186" y="69"/>
                </a:lnTo>
                <a:lnTo>
                  <a:pt x="191" y="69"/>
                </a:lnTo>
                <a:lnTo>
                  <a:pt x="193" y="71"/>
                </a:lnTo>
                <a:lnTo>
                  <a:pt x="198" y="69"/>
                </a:lnTo>
                <a:lnTo>
                  <a:pt x="201" y="71"/>
                </a:lnTo>
                <a:lnTo>
                  <a:pt x="205" y="76"/>
                </a:lnTo>
                <a:lnTo>
                  <a:pt x="210" y="76"/>
                </a:lnTo>
                <a:lnTo>
                  <a:pt x="213" y="78"/>
                </a:lnTo>
                <a:lnTo>
                  <a:pt x="215" y="81"/>
                </a:lnTo>
                <a:lnTo>
                  <a:pt x="217" y="83"/>
                </a:lnTo>
                <a:lnTo>
                  <a:pt x="222" y="85"/>
                </a:lnTo>
                <a:lnTo>
                  <a:pt x="224" y="88"/>
                </a:lnTo>
                <a:lnTo>
                  <a:pt x="227" y="90"/>
                </a:lnTo>
                <a:lnTo>
                  <a:pt x="227" y="90"/>
                </a:lnTo>
                <a:lnTo>
                  <a:pt x="229" y="95"/>
                </a:lnTo>
                <a:lnTo>
                  <a:pt x="232" y="97"/>
                </a:lnTo>
                <a:lnTo>
                  <a:pt x="236" y="100"/>
                </a:lnTo>
                <a:lnTo>
                  <a:pt x="241" y="100"/>
                </a:lnTo>
                <a:lnTo>
                  <a:pt x="244" y="102"/>
                </a:lnTo>
                <a:lnTo>
                  <a:pt x="248" y="107"/>
                </a:lnTo>
                <a:lnTo>
                  <a:pt x="251" y="112"/>
                </a:lnTo>
                <a:lnTo>
                  <a:pt x="248" y="114"/>
                </a:lnTo>
                <a:lnTo>
                  <a:pt x="248" y="114"/>
                </a:lnTo>
                <a:lnTo>
                  <a:pt x="246" y="112"/>
                </a:lnTo>
                <a:lnTo>
                  <a:pt x="244" y="112"/>
                </a:lnTo>
                <a:lnTo>
                  <a:pt x="241" y="109"/>
                </a:lnTo>
                <a:lnTo>
                  <a:pt x="234" y="109"/>
                </a:lnTo>
                <a:lnTo>
                  <a:pt x="229" y="114"/>
                </a:lnTo>
                <a:lnTo>
                  <a:pt x="227" y="116"/>
                </a:lnTo>
                <a:lnTo>
                  <a:pt x="224" y="116"/>
                </a:lnTo>
                <a:lnTo>
                  <a:pt x="217" y="112"/>
                </a:lnTo>
                <a:lnTo>
                  <a:pt x="215" y="112"/>
                </a:lnTo>
                <a:lnTo>
                  <a:pt x="210" y="112"/>
                </a:lnTo>
                <a:lnTo>
                  <a:pt x="201" y="107"/>
                </a:lnTo>
                <a:lnTo>
                  <a:pt x="189" y="104"/>
                </a:lnTo>
                <a:lnTo>
                  <a:pt x="182" y="102"/>
                </a:lnTo>
                <a:lnTo>
                  <a:pt x="179" y="104"/>
                </a:lnTo>
                <a:lnTo>
                  <a:pt x="177" y="112"/>
                </a:lnTo>
                <a:lnTo>
                  <a:pt x="172" y="116"/>
                </a:lnTo>
                <a:lnTo>
                  <a:pt x="170" y="126"/>
                </a:lnTo>
                <a:lnTo>
                  <a:pt x="167" y="133"/>
                </a:lnTo>
                <a:lnTo>
                  <a:pt x="167" y="135"/>
                </a:lnTo>
                <a:lnTo>
                  <a:pt x="170" y="140"/>
                </a:lnTo>
                <a:lnTo>
                  <a:pt x="174" y="145"/>
                </a:lnTo>
                <a:lnTo>
                  <a:pt x="177" y="152"/>
                </a:lnTo>
                <a:lnTo>
                  <a:pt x="179" y="162"/>
                </a:lnTo>
                <a:lnTo>
                  <a:pt x="179" y="169"/>
                </a:lnTo>
                <a:lnTo>
                  <a:pt x="179" y="181"/>
                </a:lnTo>
                <a:lnTo>
                  <a:pt x="179" y="185"/>
                </a:lnTo>
                <a:lnTo>
                  <a:pt x="182" y="190"/>
                </a:lnTo>
                <a:lnTo>
                  <a:pt x="179" y="190"/>
                </a:lnTo>
                <a:lnTo>
                  <a:pt x="174" y="190"/>
                </a:lnTo>
                <a:lnTo>
                  <a:pt x="179" y="197"/>
                </a:lnTo>
                <a:lnTo>
                  <a:pt x="184" y="212"/>
                </a:lnTo>
                <a:lnTo>
                  <a:pt x="186" y="221"/>
                </a:lnTo>
                <a:lnTo>
                  <a:pt x="186" y="226"/>
                </a:lnTo>
                <a:lnTo>
                  <a:pt x="184" y="233"/>
                </a:lnTo>
                <a:lnTo>
                  <a:pt x="179" y="240"/>
                </a:lnTo>
                <a:lnTo>
                  <a:pt x="177" y="247"/>
                </a:lnTo>
                <a:lnTo>
                  <a:pt x="167" y="2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7" name="Freeform 7"/>
          <p:cNvSpPr>
            <a:spLocks/>
          </p:cNvSpPr>
          <p:nvPr/>
        </p:nvSpPr>
        <p:spPr bwMode="auto">
          <a:xfrm>
            <a:off x="-2954161" y="4921088"/>
            <a:ext cx="420035" cy="709305"/>
          </a:xfrm>
          <a:custGeom>
            <a:avLst/>
            <a:gdLst>
              <a:gd name="T0" fmla="*/ 70 w 89"/>
              <a:gd name="T1" fmla="*/ 51 h 150"/>
              <a:gd name="T2" fmla="*/ 64 w 89"/>
              <a:gd name="T3" fmla="*/ 44 h 150"/>
              <a:gd name="T4" fmla="*/ 50 w 89"/>
              <a:gd name="T5" fmla="*/ 26 h 150"/>
              <a:gd name="T6" fmla="*/ 49 w 89"/>
              <a:gd name="T7" fmla="*/ 26 h 150"/>
              <a:gd name="T8" fmla="*/ 48 w 89"/>
              <a:gd name="T9" fmla="*/ 25 h 150"/>
              <a:gd name="T10" fmla="*/ 47 w 89"/>
              <a:gd name="T11" fmla="*/ 22 h 150"/>
              <a:gd name="T12" fmla="*/ 46 w 89"/>
              <a:gd name="T13" fmla="*/ 20 h 150"/>
              <a:gd name="T14" fmla="*/ 47 w 89"/>
              <a:gd name="T15" fmla="*/ 9 h 150"/>
              <a:gd name="T16" fmla="*/ 41 w 89"/>
              <a:gd name="T17" fmla="*/ 2 h 150"/>
              <a:gd name="T18" fmla="*/ 28 w 89"/>
              <a:gd name="T19" fmla="*/ 7 h 150"/>
              <a:gd name="T20" fmla="*/ 27 w 89"/>
              <a:gd name="T21" fmla="*/ 10 h 150"/>
              <a:gd name="T22" fmla="*/ 24 w 89"/>
              <a:gd name="T23" fmla="*/ 24 h 150"/>
              <a:gd name="T24" fmla="*/ 25 w 89"/>
              <a:gd name="T25" fmla="*/ 27 h 150"/>
              <a:gd name="T26" fmla="*/ 25 w 89"/>
              <a:gd name="T27" fmla="*/ 28 h 150"/>
              <a:gd name="T28" fmla="*/ 23 w 89"/>
              <a:gd name="T29" fmla="*/ 30 h 150"/>
              <a:gd name="T30" fmla="*/ 8 w 89"/>
              <a:gd name="T31" fmla="*/ 39 h 150"/>
              <a:gd name="T32" fmla="*/ 11 w 89"/>
              <a:gd name="T33" fmla="*/ 33 h 150"/>
              <a:gd name="T34" fmla="*/ 17 w 89"/>
              <a:gd name="T35" fmla="*/ 27 h 150"/>
              <a:gd name="T36" fmla="*/ 19 w 89"/>
              <a:gd name="T37" fmla="*/ 25 h 150"/>
              <a:gd name="T38" fmla="*/ 7 w 89"/>
              <a:gd name="T39" fmla="*/ 20 h 150"/>
              <a:gd name="T40" fmla="*/ 3 w 89"/>
              <a:gd name="T41" fmla="*/ 36 h 150"/>
              <a:gd name="T42" fmla="*/ 9 w 89"/>
              <a:gd name="T43" fmla="*/ 47 h 150"/>
              <a:gd name="T44" fmla="*/ 16 w 89"/>
              <a:gd name="T45" fmla="*/ 50 h 150"/>
              <a:gd name="T46" fmla="*/ 24 w 89"/>
              <a:gd name="T47" fmla="*/ 64 h 150"/>
              <a:gd name="T48" fmla="*/ 27 w 89"/>
              <a:gd name="T49" fmla="*/ 78 h 150"/>
              <a:gd name="T50" fmla="*/ 27 w 89"/>
              <a:gd name="T51" fmla="*/ 106 h 150"/>
              <a:gd name="T52" fmla="*/ 23 w 89"/>
              <a:gd name="T53" fmla="*/ 120 h 150"/>
              <a:gd name="T54" fmla="*/ 18 w 89"/>
              <a:gd name="T55" fmla="*/ 138 h 150"/>
              <a:gd name="T56" fmla="*/ 14 w 89"/>
              <a:gd name="T57" fmla="*/ 147 h 150"/>
              <a:gd name="T58" fmla="*/ 27 w 89"/>
              <a:gd name="T59" fmla="*/ 135 h 150"/>
              <a:gd name="T60" fmla="*/ 31 w 89"/>
              <a:gd name="T61" fmla="*/ 120 h 150"/>
              <a:gd name="T62" fmla="*/ 33 w 89"/>
              <a:gd name="T63" fmla="*/ 115 h 150"/>
              <a:gd name="T64" fmla="*/ 37 w 89"/>
              <a:gd name="T65" fmla="*/ 105 h 150"/>
              <a:gd name="T66" fmla="*/ 38 w 89"/>
              <a:gd name="T67" fmla="*/ 97 h 150"/>
              <a:gd name="T68" fmla="*/ 38 w 89"/>
              <a:gd name="T69" fmla="*/ 95 h 150"/>
              <a:gd name="T70" fmla="*/ 38 w 89"/>
              <a:gd name="T71" fmla="*/ 93 h 150"/>
              <a:gd name="T72" fmla="*/ 39 w 89"/>
              <a:gd name="T73" fmla="*/ 92 h 150"/>
              <a:gd name="T74" fmla="*/ 40 w 89"/>
              <a:gd name="T75" fmla="*/ 85 h 150"/>
              <a:gd name="T76" fmla="*/ 46 w 89"/>
              <a:gd name="T77" fmla="*/ 99 h 150"/>
              <a:gd name="T78" fmla="*/ 53 w 89"/>
              <a:gd name="T79" fmla="*/ 136 h 150"/>
              <a:gd name="T80" fmla="*/ 55 w 89"/>
              <a:gd name="T81" fmla="*/ 145 h 150"/>
              <a:gd name="T82" fmla="*/ 59 w 89"/>
              <a:gd name="T83" fmla="*/ 137 h 150"/>
              <a:gd name="T84" fmla="*/ 57 w 89"/>
              <a:gd name="T85" fmla="*/ 110 h 150"/>
              <a:gd name="T86" fmla="*/ 56 w 89"/>
              <a:gd name="T87" fmla="*/ 107 h 150"/>
              <a:gd name="T88" fmla="*/ 57 w 89"/>
              <a:gd name="T89" fmla="*/ 105 h 150"/>
              <a:gd name="T90" fmla="*/ 55 w 89"/>
              <a:gd name="T91" fmla="*/ 99 h 150"/>
              <a:gd name="T92" fmla="*/ 56 w 89"/>
              <a:gd name="T93" fmla="*/ 95 h 150"/>
              <a:gd name="T94" fmla="*/ 55 w 89"/>
              <a:gd name="T95" fmla="*/ 84 h 150"/>
              <a:gd name="T96" fmla="*/ 55 w 89"/>
              <a:gd name="T97" fmla="*/ 80 h 150"/>
              <a:gd name="T98" fmla="*/ 54 w 89"/>
              <a:gd name="T99" fmla="*/ 77 h 150"/>
              <a:gd name="T100" fmla="*/ 53 w 89"/>
              <a:gd name="T101" fmla="*/ 75 h 150"/>
              <a:gd name="T102" fmla="*/ 52 w 89"/>
              <a:gd name="T103" fmla="*/ 72 h 150"/>
              <a:gd name="T104" fmla="*/ 57 w 89"/>
              <a:gd name="T105" fmla="*/ 50 h 150"/>
              <a:gd name="T106" fmla="*/ 77 w 89"/>
              <a:gd name="T107" fmla="*/ 65 h 150"/>
              <a:gd name="T108" fmla="*/ 87 w 89"/>
              <a:gd name="T109" fmla="*/ 73 h 150"/>
              <a:gd name="T110" fmla="*/ 89 w 89"/>
              <a:gd name="T111" fmla="*/ 75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89" h="150">
                <a:moveTo>
                  <a:pt x="89" y="71"/>
                </a:moveTo>
                <a:cubicBezTo>
                  <a:pt x="88" y="70"/>
                  <a:pt x="88" y="69"/>
                  <a:pt x="87" y="68"/>
                </a:cubicBezTo>
                <a:cubicBezTo>
                  <a:pt x="84" y="67"/>
                  <a:pt x="82" y="65"/>
                  <a:pt x="80" y="63"/>
                </a:cubicBezTo>
                <a:cubicBezTo>
                  <a:pt x="79" y="61"/>
                  <a:pt x="78" y="60"/>
                  <a:pt x="76" y="58"/>
                </a:cubicBezTo>
                <a:cubicBezTo>
                  <a:pt x="74" y="56"/>
                  <a:pt x="72" y="53"/>
                  <a:pt x="70" y="51"/>
                </a:cubicBezTo>
                <a:cubicBezTo>
                  <a:pt x="68" y="50"/>
                  <a:pt x="67" y="49"/>
                  <a:pt x="65" y="47"/>
                </a:cubicBezTo>
                <a:cubicBezTo>
                  <a:pt x="65" y="47"/>
                  <a:pt x="65" y="47"/>
                  <a:pt x="65" y="47"/>
                </a:cubicBezTo>
                <a:cubicBezTo>
                  <a:pt x="65" y="46"/>
                  <a:pt x="64" y="45"/>
                  <a:pt x="64" y="45"/>
                </a:cubicBezTo>
                <a:cubicBezTo>
                  <a:pt x="64" y="44"/>
                  <a:pt x="64" y="44"/>
                  <a:pt x="64" y="44"/>
                </a:cubicBezTo>
                <a:cubicBezTo>
                  <a:pt x="64" y="44"/>
                  <a:pt x="64" y="44"/>
                  <a:pt x="64" y="44"/>
                </a:cubicBezTo>
                <a:cubicBezTo>
                  <a:pt x="65" y="43"/>
                  <a:pt x="65" y="43"/>
                  <a:pt x="64" y="41"/>
                </a:cubicBezTo>
                <a:cubicBezTo>
                  <a:pt x="62" y="38"/>
                  <a:pt x="59" y="35"/>
                  <a:pt x="57" y="32"/>
                </a:cubicBezTo>
                <a:cubicBezTo>
                  <a:pt x="56" y="29"/>
                  <a:pt x="54" y="28"/>
                  <a:pt x="51" y="27"/>
                </a:cubicBezTo>
                <a:cubicBezTo>
                  <a:pt x="51" y="27"/>
                  <a:pt x="50" y="27"/>
                  <a:pt x="50" y="27"/>
                </a:cubicBezTo>
                <a:cubicBezTo>
                  <a:pt x="50" y="27"/>
                  <a:pt x="50" y="26"/>
                  <a:pt x="50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7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5"/>
                  <a:pt x="49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5"/>
                  <a:pt x="48" y="25"/>
                  <a:pt x="48" y="25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24"/>
                  <a:pt x="47" y="23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7" y="22"/>
                </a:cubicBezTo>
                <a:cubicBezTo>
                  <a:pt x="47" y="22"/>
                  <a:pt x="47" y="22"/>
                  <a:pt x="46" y="22"/>
                </a:cubicBezTo>
                <a:cubicBezTo>
                  <a:pt x="46" y="22"/>
                  <a:pt x="46" y="21"/>
                  <a:pt x="46" y="21"/>
                </a:cubicBezTo>
                <a:cubicBezTo>
                  <a:pt x="46" y="21"/>
                  <a:pt x="46" y="20"/>
                  <a:pt x="46" y="20"/>
                </a:cubicBezTo>
                <a:cubicBezTo>
                  <a:pt x="46" y="18"/>
                  <a:pt x="46" y="17"/>
                  <a:pt x="47" y="17"/>
                </a:cubicBezTo>
                <a:cubicBezTo>
                  <a:pt x="47" y="15"/>
                  <a:pt x="47" y="14"/>
                  <a:pt x="47" y="13"/>
                </a:cubicBezTo>
                <a:cubicBezTo>
                  <a:pt x="47" y="12"/>
                  <a:pt x="47" y="11"/>
                  <a:pt x="47" y="11"/>
                </a:cubicBezTo>
                <a:cubicBezTo>
                  <a:pt x="47" y="10"/>
                  <a:pt x="48" y="10"/>
                  <a:pt x="48" y="10"/>
                </a:cubicBezTo>
                <a:cubicBezTo>
                  <a:pt x="48" y="10"/>
                  <a:pt x="48" y="9"/>
                  <a:pt x="47" y="9"/>
                </a:cubicBezTo>
                <a:cubicBezTo>
                  <a:pt x="46" y="7"/>
                  <a:pt x="45" y="5"/>
                  <a:pt x="44" y="4"/>
                </a:cubicBezTo>
                <a:cubicBezTo>
                  <a:pt x="44" y="4"/>
                  <a:pt x="44" y="4"/>
                  <a:pt x="44" y="4"/>
                </a:cubicBezTo>
                <a:cubicBezTo>
                  <a:pt x="44" y="4"/>
                  <a:pt x="44" y="3"/>
                  <a:pt x="43" y="3"/>
                </a:cubicBezTo>
                <a:cubicBezTo>
                  <a:pt x="43" y="3"/>
                  <a:pt x="42" y="2"/>
                  <a:pt x="42" y="2"/>
                </a:cubicBezTo>
                <a:cubicBezTo>
                  <a:pt x="41" y="2"/>
                  <a:pt x="41" y="2"/>
                  <a:pt x="41" y="2"/>
                </a:cubicBezTo>
                <a:cubicBezTo>
                  <a:pt x="40" y="1"/>
                  <a:pt x="40" y="1"/>
                  <a:pt x="39" y="1"/>
                </a:cubicBezTo>
                <a:cubicBezTo>
                  <a:pt x="37" y="0"/>
                  <a:pt x="34" y="1"/>
                  <a:pt x="32" y="2"/>
                </a:cubicBezTo>
                <a:cubicBezTo>
                  <a:pt x="31" y="3"/>
                  <a:pt x="30" y="5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9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2"/>
                  <a:pt x="27" y="13"/>
                  <a:pt x="27" y="14"/>
                </a:cubicBezTo>
                <a:cubicBezTo>
                  <a:pt x="27" y="15"/>
                  <a:pt x="27" y="16"/>
                  <a:pt x="27" y="17"/>
                </a:cubicBezTo>
                <a:cubicBezTo>
                  <a:pt x="26" y="19"/>
                  <a:pt x="25" y="22"/>
                  <a:pt x="24" y="24"/>
                </a:cubicBezTo>
                <a:cubicBezTo>
                  <a:pt x="24" y="24"/>
                  <a:pt x="24" y="25"/>
                  <a:pt x="24" y="25"/>
                </a:cubicBezTo>
                <a:cubicBezTo>
                  <a:pt x="24" y="25"/>
                  <a:pt x="25" y="25"/>
                  <a:pt x="25" y="25"/>
                </a:cubicBezTo>
                <a:cubicBezTo>
                  <a:pt x="25" y="25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7"/>
                  <a:pt x="25" y="27"/>
                  <a:pt x="25" y="27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1" y="30"/>
                  <a:pt x="19" y="31"/>
                  <a:pt x="18" y="33"/>
                </a:cubicBezTo>
                <a:cubicBezTo>
                  <a:pt x="18" y="33"/>
                  <a:pt x="18" y="33"/>
                  <a:pt x="18" y="33"/>
                </a:cubicBezTo>
                <a:cubicBezTo>
                  <a:pt x="15" y="35"/>
                  <a:pt x="13" y="37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9" y="39"/>
                  <a:pt x="9" y="39"/>
                  <a:pt x="8" y="39"/>
                </a:cubicBezTo>
                <a:cubicBezTo>
                  <a:pt x="8" y="39"/>
                  <a:pt x="8" y="39"/>
                  <a:pt x="8" y="39"/>
                </a:cubicBezTo>
                <a:cubicBezTo>
                  <a:pt x="9" y="38"/>
                  <a:pt x="9" y="38"/>
                  <a:pt x="9" y="37"/>
                </a:cubicBezTo>
                <a:cubicBezTo>
                  <a:pt x="9" y="36"/>
                  <a:pt x="10" y="35"/>
                  <a:pt x="10" y="34"/>
                </a:cubicBezTo>
                <a:cubicBezTo>
                  <a:pt x="10" y="34"/>
                  <a:pt x="10" y="34"/>
                  <a:pt x="10" y="33"/>
                </a:cubicBezTo>
                <a:cubicBezTo>
                  <a:pt x="10" y="33"/>
                  <a:pt x="11" y="33"/>
                  <a:pt x="11" y="33"/>
                </a:cubicBezTo>
                <a:cubicBezTo>
                  <a:pt x="11" y="31"/>
                  <a:pt x="13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7" y="28"/>
                  <a:pt x="17" y="28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6"/>
                </a:cubicBezTo>
                <a:cubicBezTo>
                  <a:pt x="18" y="26"/>
                  <a:pt x="19" y="26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23" y="23"/>
                  <a:pt x="25" y="18"/>
                  <a:pt x="23" y="14"/>
                </a:cubicBezTo>
                <a:cubicBezTo>
                  <a:pt x="22" y="10"/>
                  <a:pt x="17" y="7"/>
                  <a:pt x="12" y="9"/>
                </a:cubicBezTo>
                <a:cubicBezTo>
                  <a:pt x="8" y="11"/>
                  <a:pt x="6" y="15"/>
                  <a:pt x="7" y="20"/>
                </a:cubicBezTo>
                <a:cubicBezTo>
                  <a:pt x="7" y="21"/>
                  <a:pt x="8" y="22"/>
                  <a:pt x="8" y="24"/>
                </a:cubicBezTo>
                <a:cubicBezTo>
                  <a:pt x="8" y="24"/>
                  <a:pt x="8" y="24"/>
                  <a:pt x="8" y="25"/>
                </a:cubicBezTo>
                <a:cubicBezTo>
                  <a:pt x="8" y="25"/>
                  <a:pt x="8" y="26"/>
                  <a:pt x="8" y="27"/>
                </a:cubicBezTo>
                <a:cubicBezTo>
                  <a:pt x="8" y="28"/>
                  <a:pt x="7" y="29"/>
                  <a:pt x="7" y="29"/>
                </a:cubicBezTo>
                <a:cubicBezTo>
                  <a:pt x="6" y="32"/>
                  <a:pt x="4" y="34"/>
                  <a:pt x="3" y="36"/>
                </a:cubicBezTo>
                <a:cubicBezTo>
                  <a:pt x="2" y="39"/>
                  <a:pt x="1" y="42"/>
                  <a:pt x="0" y="45"/>
                </a:cubicBezTo>
                <a:cubicBezTo>
                  <a:pt x="0" y="47"/>
                  <a:pt x="0" y="47"/>
                  <a:pt x="2" y="48"/>
                </a:cubicBezTo>
                <a:cubicBezTo>
                  <a:pt x="2" y="48"/>
                  <a:pt x="2" y="48"/>
                  <a:pt x="3" y="48"/>
                </a:cubicBezTo>
                <a:cubicBezTo>
                  <a:pt x="5" y="49"/>
                  <a:pt x="7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7"/>
                  <a:pt x="11" y="47"/>
                  <a:pt x="11" y="46"/>
                </a:cubicBezTo>
                <a:cubicBezTo>
                  <a:pt x="11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3" y="48"/>
                  <a:pt x="13" y="49"/>
                  <a:pt x="15" y="50"/>
                </a:cubicBezTo>
                <a:cubicBezTo>
                  <a:pt x="15" y="50"/>
                  <a:pt x="15" y="51"/>
                  <a:pt x="16" y="50"/>
                </a:cubicBezTo>
                <a:cubicBezTo>
                  <a:pt x="17" y="50"/>
                  <a:pt x="18" y="50"/>
                  <a:pt x="19" y="50"/>
                </a:cubicBezTo>
                <a:cubicBezTo>
                  <a:pt x="21" y="50"/>
                  <a:pt x="22" y="51"/>
                  <a:pt x="23" y="53"/>
                </a:cubicBezTo>
                <a:cubicBezTo>
                  <a:pt x="23" y="54"/>
                  <a:pt x="23" y="54"/>
                  <a:pt x="23" y="55"/>
                </a:cubicBezTo>
                <a:cubicBezTo>
                  <a:pt x="23" y="56"/>
                  <a:pt x="23" y="57"/>
                  <a:pt x="23" y="58"/>
                </a:cubicBezTo>
                <a:cubicBezTo>
                  <a:pt x="23" y="60"/>
                  <a:pt x="24" y="62"/>
                  <a:pt x="24" y="64"/>
                </a:cubicBezTo>
                <a:cubicBezTo>
                  <a:pt x="24" y="65"/>
                  <a:pt x="25" y="66"/>
                  <a:pt x="24" y="67"/>
                </a:cubicBezTo>
                <a:cubicBezTo>
                  <a:pt x="24" y="69"/>
                  <a:pt x="24" y="69"/>
                  <a:pt x="26" y="69"/>
                </a:cubicBezTo>
                <a:cubicBezTo>
                  <a:pt x="28" y="70"/>
                  <a:pt x="28" y="70"/>
                  <a:pt x="28" y="72"/>
                </a:cubicBezTo>
                <a:cubicBezTo>
                  <a:pt x="28" y="72"/>
                  <a:pt x="28" y="72"/>
                  <a:pt x="28" y="73"/>
                </a:cubicBezTo>
                <a:cubicBezTo>
                  <a:pt x="28" y="75"/>
                  <a:pt x="27" y="76"/>
                  <a:pt x="27" y="78"/>
                </a:cubicBezTo>
                <a:cubicBezTo>
                  <a:pt x="26" y="85"/>
                  <a:pt x="27" y="91"/>
                  <a:pt x="28" y="98"/>
                </a:cubicBezTo>
                <a:cubicBezTo>
                  <a:pt x="28" y="99"/>
                  <a:pt x="28" y="101"/>
                  <a:pt x="28" y="102"/>
                </a:cubicBezTo>
                <a:cubicBezTo>
                  <a:pt x="28" y="102"/>
                  <a:pt x="28" y="103"/>
                  <a:pt x="28" y="103"/>
                </a:cubicBezTo>
                <a:cubicBezTo>
                  <a:pt x="28" y="104"/>
                  <a:pt x="28" y="104"/>
                  <a:pt x="27" y="105"/>
                </a:cubicBezTo>
                <a:cubicBezTo>
                  <a:pt x="27" y="105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7" y="106"/>
                  <a:pt x="27" y="106"/>
                  <a:pt x="27" y="106"/>
                </a:cubicBezTo>
                <a:cubicBezTo>
                  <a:pt x="26" y="108"/>
                  <a:pt x="26" y="109"/>
                  <a:pt x="25" y="111"/>
                </a:cubicBezTo>
                <a:cubicBezTo>
                  <a:pt x="24" y="114"/>
                  <a:pt x="23" y="117"/>
                  <a:pt x="23" y="120"/>
                </a:cubicBezTo>
                <a:cubicBezTo>
                  <a:pt x="23" y="121"/>
                  <a:pt x="22" y="122"/>
                  <a:pt x="23" y="123"/>
                </a:cubicBezTo>
                <a:cubicBezTo>
                  <a:pt x="23" y="124"/>
                  <a:pt x="23" y="125"/>
                  <a:pt x="23" y="125"/>
                </a:cubicBezTo>
                <a:cubicBezTo>
                  <a:pt x="22" y="127"/>
                  <a:pt x="22" y="129"/>
                  <a:pt x="22" y="130"/>
                </a:cubicBezTo>
                <a:cubicBezTo>
                  <a:pt x="21" y="132"/>
                  <a:pt x="21" y="134"/>
                  <a:pt x="21" y="135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8"/>
                  <a:pt x="18" y="138"/>
                  <a:pt x="18" y="138"/>
                </a:cubicBezTo>
                <a:cubicBezTo>
                  <a:pt x="18" y="139"/>
                  <a:pt x="17" y="139"/>
                  <a:pt x="17" y="139"/>
                </a:cubicBezTo>
                <a:cubicBezTo>
                  <a:pt x="17" y="140"/>
                  <a:pt x="17" y="140"/>
                  <a:pt x="16" y="141"/>
                </a:cubicBezTo>
                <a:cubicBezTo>
                  <a:pt x="15" y="142"/>
                  <a:pt x="14" y="143"/>
                  <a:pt x="14" y="145"/>
                </a:cubicBezTo>
                <a:cubicBezTo>
                  <a:pt x="13" y="146"/>
                  <a:pt x="13" y="146"/>
                  <a:pt x="14" y="147"/>
                </a:cubicBezTo>
                <a:cubicBezTo>
                  <a:pt x="15" y="147"/>
                  <a:pt x="16" y="147"/>
                  <a:pt x="17" y="147"/>
                </a:cubicBezTo>
                <a:cubicBezTo>
                  <a:pt x="19" y="148"/>
                  <a:pt x="22" y="147"/>
                  <a:pt x="23" y="145"/>
                </a:cubicBezTo>
                <a:cubicBezTo>
                  <a:pt x="24" y="143"/>
                  <a:pt x="25" y="142"/>
                  <a:pt x="26" y="141"/>
                </a:cubicBezTo>
                <a:cubicBezTo>
                  <a:pt x="28" y="140"/>
                  <a:pt x="28" y="138"/>
                  <a:pt x="26" y="137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4"/>
                  <a:pt x="27" y="134"/>
                </a:cubicBezTo>
                <a:cubicBezTo>
                  <a:pt x="27" y="133"/>
                  <a:pt x="27" y="132"/>
                  <a:pt x="27" y="131"/>
                </a:cubicBezTo>
                <a:cubicBezTo>
                  <a:pt x="29" y="127"/>
                  <a:pt x="30" y="124"/>
                  <a:pt x="31" y="120"/>
                </a:cubicBezTo>
                <a:cubicBezTo>
                  <a:pt x="31" y="120"/>
                  <a:pt x="31" y="120"/>
                  <a:pt x="31" y="120"/>
                </a:cubicBezTo>
                <a:cubicBezTo>
                  <a:pt x="32" y="118"/>
                  <a:pt x="33" y="117"/>
                  <a:pt x="32" y="115"/>
                </a:cubicBezTo>
                <a:cubicBezTo>
                  <a:pt x="32" y="115"/>
                  <a:pt x="32" y="115"/>
                  <a:pt x="32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5"/>
                  <a:pt x="33" y="115"/>
                </a:cubicBezTo>
                <a:cubicBezTo>
                  <a:pt x="33" y="115"/>
                  <a:pt x="33" y="114"/>
                  <a:pt x="33" y="114"/>
                </a:cubicBezTo>
                <a:cubicBezTo>
                  <a:pt x="33" y="114"/>
                  <a:pt x="33" y="114"/>
                  <a:pt x="33" y="114"/>
                </a:cubicBezTo>
                <a:cubicBezTo>
                  <a:pt x="33" y="114"/>
                  <a:pt x="34" y="114"/>
                  <a:pt x="34" y="114"/>
                </a:cubicBezTo>
                <a:cubicBezTo>
                  <a:pt x="34" y="113"/>
                  <a:pt x="35" y="112"/>
                  <a:pt x="35" y="111"/>
                </a:cubicBezTo>
                <a:cubicBezTo>
                  <a:pt x="36" y="109"/>
                  <a:pt x="36" y="107"/>
                  <a:pt x="37" y="105"/>
                </a:cubicBezTo>
                <a:cubicBezTo>
                  <a:pt x="37" y="104"/>
                  <a:pt x="37" y="103"/>
                  <a:pt x="37" y="102"/>
                </a:cubicBezTo>
                <a:cubicBezTo>
                  <a:pt x="38" y="101"/>
                  <a:pt x="38" y="100"/>
                  <a:pt x="38" y="100"/>
                </a:cubicBezTo>
                <a:cubicBezTo>
                  <a:pt x="38" y="99"/>
                  <a:pt x="38" y="99"/>
                  <a:pt x="38" y="98"/>
                </a:cubicBezTo>
                <a:cubicBezTo>
                  <a:pt x="38" y="98"/>
                  <a:pt x="38" y="98"/>
                  <a:pt x="38" y="98"/>
                </a:cubicBezTo>
                <a:cubicBezTo>
                  <a:pt x="38" y="98"/>
                  <a:pt x="38" y="97"/>
                  <a:pt x="38" y="97"/>
                </a:cubicBezTo>
                <a:cubicBezTo>
                  <a:pt x="38" y="97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6"/>
                </a:cubicBezTo>
                <a:cubicBezTo>
                  <a:pt x="38" y="96"/>
                  <a:pt x="38" y="96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8" y="94"/>
                  <a:pt x="38" y="94"/>
                </a:cubicBezTo>
                <a:cubicBezTo>
                  <a:pt x="38" y="94"/>
                  <a:pt x="38" y="93"/>
                  <a:pt x="38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8" y="93"/>
                  <a:pt x="38" y="93"/>
                </a:cubicBezTo>
                <a:cubicBezTo>
                  <a:pt x="38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2"/>
                  <a:pt x="39" y="92"/>
                  <a:pt x="39" y="92"/>
                </a:cubicBezTo>
                <a:cubicBezTo>
                  <a:pt x="39" y="90"/>
                  <a:pt x="39" y="88"/>
                  <a:pt x="40" y="87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1" y="85"/>
                  <a:pt x="41" y="85"/>
                  <a:pt x="41" y="85"/>
                </a:cubicBezTo>
                <a:cubicBezTo>
                  <a:pt x="42" y="87"/>
                  <a:pt x="42" y="88"/>
                  <a:pt x="43" y="90"/>
                </a:cubicBezTo>
                <a:cubicBezTo>
                  <a:pt x="43" y="91"/>
                  <a:pt x="43" y="92"/>
                  <a:pt x="44" y="92"/>
                </a:cubicBezTo>
                <a:cubicBezTo>
                  <a:pt x="44" y="95"/>
                  <a:pt x="45" y="97"/>
                  <a:pt x="46" y="99"/>
                </a:cubicBezTo>
                <a:cubicBezTo>
                  <a:pt x="46" y="104"/>
                  <a:pt x="47" y="109"/>
                  <a:pt x="48" y="113"/>
                </a:cubicBezTo>
                <a:cubicBezTo>
                  <a:pt x="48" y="116"/>
                  <a:pt x="48" y="118"/>
                  <a:pt x="49" y="120"/>
                </a:cubicBezTo>
                <a:cubicBezTo>
                  <a:pt x="49" y="121"/>
                  <a:pt x="50" y="122"/>
                  <a:pt x="50" y="123"/>
                </a:cubicBezTo>
                <a:cubicBezTo>
                  <a:pt x="51" y="127"/>
                  <a:pt x="51" y="130"/>
                  <a:pt x="52" y="133"/>
                </a:cubicBezTo>
                <a:cubicBezTo>
                  <a:pt x="52" y="134"/>
                  <a:pt x="53" y="135"/>
                  <a:pt x="53" y="136"/>
                </a:cubicBezTo>
                <a:cubicBezTo>
                  <a:pt x="53" y="137"/>
                  <a:pt x="53" y="137"/>
                  <a:pt x="52" y="137"/>
                </a:cubicBezTo>
                <a:cubicBezTo>
                  <a:pt x="51" y="138"/>
                  <a:pt x="51" y="139"/>
                  <a:pt x="51" y="140"/>
                </a:cubicBezTo>
                <a:cubicBezTo>
                  <a:pt x="51" y="141"/>
                  <a:pt x="51" y="141"/>
                  <a:pt x="51" y="142"/>
                </a:cubicBezTo>
                <a:cubicBezTo>
                  <a:pt x="50" y="143"/>
                  <a:pt x="51" y="143"/>
                  <a:pt x="52" y="144"/>
                </a:cubicBezTo>
                <a:cubicBezTo>
                  <a:pt x="53" y="144"/>
                  <a:pt x="54" y="145"/>
                  <a:pt x="55" y="145"/>
                </a:cubicBezTo>
                <a:cubicBezTo>
                  <a:pt x="57" y="146"/>
                  <a:pt x="58" y="147"/>
                  <a:pt x="60" y="149"/>
                </a:cubicBezTo>
                <a:cubicBezTo>
                  <a:pt x="63" y="150"/>
                  <a:pt x="66" y="150"/>
                  <a:pt x="69" y="149"/>
                </a:cubicBezTo>
                <a:cubicBezTo>
                  <a:pt x="69" y="149"/>
                  <a:pt x="70" y="149"/>
                  <a:pt x="69" y="148"/>
                </a:cubicBezTo>
                <a:cubicBezTo>
                  <a:pt x="69" y="147"/>
                  <a:pt x="68" y="146"/>
                  <a:pt x="67" y="145"/>
                </a:cubicBezTo>
                <a:cubicBezTo>
                  <a:pt x="59" y="137"/>
                  <a:pt x="59" y="137"/>
                  <a:pt x="59" y="137"/>
                </a:cubicBezTo>
                <a:cubicBezTo>
                  <a:pt x="59" y="137"/>
                  <a:pt x="59" y="136"/>
                  <a:pt x="59" y="136"/>
                </a:cubicBezTo>
                <a:cubicBezTo>
                  <a:pt x="58" y="132"/>
                  <a:pt x="57" y="128"/>
                  <a:pt x="57" y="124"/>
                </a:cubicBezTo>
                <a:cubicBezTo>
                  <a:pt x="57" y="121"/>
                  <a:pt x="57" y="119"/>
                  <a:pt x="57" y="117"/>
                </a:cubicBezTo>
                <a:cubicBezTo>
                  <a:pt x="57" y="114"/>
                  <a:pt x="57" y="112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10"/>
                  <a:pt x="57" y="110"/>
                  <a:pt x="57" y="110"/>
                </a:cubicBezTo>
                <a:cubicBezTo>
                  <a:pt x="57" y="109"/>
                  <a:pt x="57" y="109"/>
                  <a:pt x="57" y="109"/>
                </a:cubicBezTo>
                <a:cubicBezTo>
                  <a:pt x="57" y="109"/>
                  <a:pt x="57" y="109"/>
                  <a:pt x="56" y="109"/>
                </a:cubicBezTo>
                <a:cubicBezTo>
                  <a:pt x="57" y="109"/>
                  <a:pt x="57" y="108"/>
                  <a:pt x="57" y="108"/>
                </a:cubicBezTo>
                <a:cubicBezTo>
                  <a:pt x="57" y="108"/>
                  <a:pt x="57" y="108"/>
                  <a:pt x="56" y="107"/>
                </a:cubicBezTo>
                <a:cubicBezTo>
                  <a:pt x="57" y="107"/>
                  <a:pt x="57" y="106"/>
                  <a:pt x="56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4"/>
                  <a:pt x="56" y="104"/>
                  <a:pt x="56" y="104"/>
                </a:cubicBezTo>
                <a:cubicBezTo>
                  <a:pt x="56" y="103"/>
                  <a:pt x="56" y="103"/>
                  <a:pt x="56" y="103"/>
                </a:cubicBezTo>
                <a:cubicBezTo>
                  <a:pt x="56" y="103"/>
                  <a:pt x="56" y="102"/>
                  <a:pt x="56" y="102"/>
                </a:cubicBezTo>
                <a:cubicBezTo>
                  <a:pt x="56" y="102"/>
                  <a:pt x="56" y="101"/>
                  <a:pt x="55" y="100"/>
                </a:cubicBezTo>
                <a:cubicBezTo>
                  <a:pt x="55" y="100"/>
                  <a:pt x="55" y="99"/>
                  <a:pt x="55" y="99"/>
                </a:cubicBezTo>
                <a:cubicBezTo>
                  <a:pt x="56" y="99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7"/>
                  <a:pt x="56" y="97"/>
                  <a:pt x="56" y="97"/>
                </a:cubicBezTo>
                <a:cubicBezTo>
                  <a:pt x="56" y="96"/>
                  <a:pt x="56" y="95"/>
                  <a:pt x="56" y="95"/>
                </a:cubicBezTo>
                <a:cubicBezTo>
                  <a:pt x="56" y="93"/>
                  <a:pt x="56" y="91"/>
                  <a:pt x="56" y="88"/>
                </a:cubicBezTo>
                <a:cubicBezTo>
                  <a:pt x="56" y="88"/>
                  <a:pt x="56" y="88"/>
                  <a:pt x="56" y="87"/>
                </a:cubicBezTo>
                <a:cubicBezTo>
                  <a:pt x="56" y="87"/>
                  <a:pt x="56" y="87"/>
                  <a:pt x="56" y="87"/>
                </a:cubicBezTo>
                <a:cubicBezTo>
                  <a:pt x="56" y="86"/>
                  <a:pt x="56" y="85"/>
                  <a:pt x="55" y="85"/>
                </a:cubicBezTo>
                <a:cubicBezTo>
                  <a:pt x="55" y="85"/>
                  <a:pt x="55" y="84"/>
                  <a:pt x="55" y="84"/>
                </a:cubicBezTo>
                <a:cubicBezTo>
                  <a:pt x="55" y="83"/>
                  <a:pt x="55" y="83"/>
                  <a:pt x="55" y="83"/>
                </a:cubicBezTo>
                <a:cubicBezTo>
                  <a:pt x="55" y="83"/>
                  <a:pt x="55" y="82"/>
                  <a:pt x="55" y="82"/>
                </a:cubicBezTo>
                <a:cubicBezTo>
                  <a:pt x="55" y="81"/>
                  <a:pt x="55" y="81"/>
                  <a:pt x="55" y="81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80"/>
                  <a:pt x="55" y="80"/>
                  <a:pt x="55" y="80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79"/>
                  <a:pt x="54" y="79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7"/>
                  <a:pt x="54" y="77"/>
                </a:cubicBezTo>
                <a:cubicBezTo>
                  <a:pt x="54" y="77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4" y="76"/>
                  <a:pt x="54" y="76"/>
                </a:cubicBezTo>
                <a:cubicBezTo>
                  <a:pt x="54" y="76"/>
                  <a:pt x="53" y="75"/>
                  <a:pt x="53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3" y="74"/>
                  <a:pt x="53" y="74"/>
                  <a:pt x="53" y="74"/>
                </a:cubicBezTo>
                <a:cubicBezTo>
                  <a:pt x="53" y="73"/>
                  <a:pt x="53" y="73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3" y="72"/>
                </a:cubicBezTo>
                <a:cubicBezTo>
                  <a:pt x="53" y="72"/>
                  <a:pt x="53" y="72"/>
                  <a:pt x="52" y="72"/>
                </a:cubicBezTo>
                <a:cubicBezTo>
                  <a:pt x="52" y="71"/>
                  <a:pt x="53" y="71"/>
                  <a:pt x="53" y="71"/>
                </a:cubicBezTo>
                <a:cubicBezTo>
                  <a:pt x="54" y="70"/>
                  <a:pt x="54" y="69"/>
                  <a:pt x="54" y="68"/>
                </a:cubicBezTo>
                <a:cubicBezTo>
                  <a:pt x="54" y="66"/>
                  <a:pt x="53" y="65"/>
                  <a:pt x="54" y="64"/>
                </a:cubicBezTo>
                <a:cubicBezTo>
                  <a:pt x="54" y="60"/>
                  <a:pt x="55" y="57"/>
                  <a:pt x="55" y="54"/>
                </a:cubicBezTo>
                <a:cubicBezTo>
                  <a:pt x="55" y="52"/>
                  <a:pt x="56" y="50"/>
                  <a:pt x="57" y="50"/>
                </a:cubicBezTo>
                <a:cubicBezTo>
                  <a:pt x="58" y="49"/>
                  <a:pt x="58" y="49"/>
                  <a:pt x="59" y="49"/>
                </a:cubicBezTo>
                <a:cubicBezTo>
                  <a:pt x="60" y="49"/>
                  <a:pt x="60" y="50"/>
                  <a:pt x="60" y="50"/>
                </a:cubicBezTo>
                <a:cubicBezTo>
                  <a:pt x="62" y="53"/>
                  <a:pt x="64" y="56"/>
                  <a:pt x="68" y="58"/>
                </a:cubicBezTo>
                <a:cubicBezTo>
                  <a:pt x="69" y="59"/>
                  <a:pt x="71" y="60"/>
                  <a:pt x="72" y="62"/>
                </a:cubicBezTo>
                <a:cubicBezTo>
                  <a:pt x="74" y="63"/>
                  <a:pt x="76" y="64"/>
                  <a:pt x="77" y="65"/>
                </a:cubicBezTo>
                <a:cubicBezTo>
                  <a:pt x="79" y="66"/>
                  <a:pt x="80" y="68"/>
                  <a:pt x="81" y="69"/>
                </a:cubicBezTo>
                <a:cubicBezTo>
                  <a:pt x="82" y="71"/>
                  <a:pt x="84" y="72"/>
                  <a:pt x="85" y="74"/>
                </a:cubicBezTo>
                <a:cubicBezTo>
                  <a:pt x="86" y="75"/>
                  <a:pt x="86" y="76"/>
                  <a:pt x="86" y="75"/>
                </a:cubicBezTo>
                <a:cubicBezTo>
                  <a:pt x="87" y="75"/>
                  <a:pt x="87" y="74"/>
                  <a:pt x="87" y="74"/>
                </a:cubicBezTo>
                <a:cubicBezTo>
                  <a:pt x="87" y="74"/>
                  <a:pt x="87" y="73"/>
                  <a:pt x="87" y="73"/>
                </a:cubicBezTo>
                <a:cubicBezTo>
                  <a:pt x="87" y="73"/>
                  <a:pt x="88" y="74"/>
                  <a:pt x="88" y="74"/>
                </a:cubicBezTo>
                <a:cubicBezTo>
                  <a:pt x="88" y="75"/>
                  <a:pt x="87" y="75"/>
                  <a:pt x="87" y="76"/>
                </a:cubicBezTo>
                <a:cubicBezTo>
                  <a:pt x="87" y="76"/>
                  <a:pt x="87" y="76"/>
                  <a:pt x="88" y="76"/>
                </a:cubicBezTo>
                <a:cubicBezTo>
                  <a:pt x="88" y="76"/>
                  <a:pt x="88" y="76"/>
                  <a:pt x="88" y="76"/>
                </a:cubicBezTo>
                <a:cubicBezTo>
                  <a:pt x="89" y="76"/>
                  <a:pt x="89" y="75"/>
                  <a:pt x="89" y="75"/>
                </a:cubicBezTo>
                <a:cubicBezTo>
                  <a:pt x="89" y="73"/>
                  <a:pt x="89" y="72"/>
                  <a:pt x="89" y="7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8" name="Freeform 8"/>
          <p:cNvSpPr>
            <a:spLocks/>
          </p:cNvSpPr>
          <p:nvPr/>
        </p:nvSpPr>
        <p:spPr bwMode="auto">
          <a:xfrm>
            <a:off x="-2391805" y="4942833"/>
            <a:ext cx="529008" cy="703362"/>
          </a:xfrm>
          <a:custGeom>
            <a:avLst/>
            <a:gdLst>
              <a:gd name="T0" fmla="*/ 105 w 112"/>
              <a:gd name="T1" fmla="*/ 127 h 149"/>
              <a:gd name="T2" fmla="*/ 96 w 112"/>
              <a:gd name="T3" fmla="*/ 124 h 149"/>
              <a:gd name="T4" fmla="*/ 95 w 112"/>
              <a:gd name="T5" fmla="*/ 95 h 149"/>
              <a:gd name="T6" fmla="*/ 91 w 112"/>
              <a:gd name="T7" fmla="*/ 84 h 149"/>
              <a:gd name="T8" fmla="*/ 79 w 112"/>
              <a:gd name="T9" fmla="*/ 67 h 149"/>
              <a:gd name="T10" fmla="*/ 79 w 112"/>
              <a:gd name="T11" fmla="*/ 56 h 149"/>
              <a:gd name="T12" fmla="*/ 84 w 112"/>
              <a:gd name="T13" fmla="*/ 35 h 149"/>
              <a:gd name="T14" fmla="*/ 83 w 112"/>
              <a:gd name="T15" fmla="*/ 24 h 149"/>
              <a:gd name="T16" fmla="*/ 85 w 112"/>
              <a:gd name="T17" fmla="*/ 18 h 149"/>
              <a:gd name="T18" fmla="*/ 88 w 112"/>
              <a:gd name="T19" fmla="*/ 8 h 149"/>
              <a:gd name="T20" fmla="*/ 82 w 112"/>
              <a:gd name="T21" fmla="*/ 0 h 149"/>
              <a:gd name="T22" fmla="*/ 73 w 112"/>
              <a:gd name="T23" fmla="*/ 1 h 149"/>
              <a:gd name="T24" fmla="*/ 70 w 112"/>
              <a:gd name="T25" fmla="*/ 10 h 149"/>
              <a:gd name="T26" fmla="*/ 70 w 112"/>
              <a:gd name="T27" fmla="*/ 14 h 149"/>
              <a:gd name="T28" fmla="*/ 69 w 112"/>
              <a:gd name="T29" fmla="*/ 18 h 149"/>
              <a:gd name="T30" fmla="*/ 56 w 112"/>
              <a:gd name="T31" fmla="*/ 29 h 149"/>
              <a:gd name="T32" fmla="*/ 48 w 112"/>
              <a:gd name="T33" fmla="*/ 36 h 149"/>
              <a:gd name="T34" fmla="*/ 44 w 112"/>
              <a:gd name="T35" fmla="*/ 45 h 149"/>
              <a:gd name="T36" fmla="*/ 38 w 112"/>
              <a:gd name="T37" fmla="*/ 61 h 149"/>
              <a:gd name="T38" fmla="*/ 34 w 112"/>
              <a:gd name="T39" fmla="*/ 71 h 149"/>
              <a:gd name="T40" fmla="*/ 36 w 112"/>
              <a:gd name="T41" fmla="*/ 69 h 149"/>
              <a:gd name="T42" fmla="*/ 36 w 112"/>
              <a:gd name="T43" fmla="*/ 72 h 149"/>
              <a:gd name="T44" fmla="*/ 38 w 112"/>
              <a:gd name="T45" fmla="*/ 69 h 149"/>
              <a:gd name="T46" fmla="*/ 40 w 112"/>
              <a:gd name="T47" fmla="*/ 73 h 149"/>
              <a:gd name="T48" fmla="*/ 41 w 112"/>
              <a:gd name="T49" fmla="*/ 73 h 149"/>
              <a:gd name="T50" fmla="*/ 43 w 112"/>
              <a:gd name="T51" fmla="*/ 72 h 149"/>
              <a:gd name="T52" fmla="*/ 44 w 112"/>
              <a:gd name="T53" fmla="*/ 60 h 149"/>
              <a:gd name="T54" fmla="*/ 51 w 112"/>
              <a:gd name="T55" fmla="*/ 44 h 149"/>
              <a:gd name="T56" fmla="*/ 56 w 112"/>
              <a:gd name="T57" fmla="*/ 56 h 149"/>
              <a:gd name="T58" fmla="*/ 48 w 112"/>
              <a:gd name="T59" fmla="*/ 73 h 149"/>
              <a:gd name="T60" fmla="*/ 39 w 112"/>
              <a:gd name="T61" fmla="*/ 87 h 149"/>
              <a:gd name="T62" fmla="*/ 17 w 112"/>
              <a:gd name="T63" fmla="*/ 89 h 149"/>
              <a:gd name="T64" fmla="*/ 13 w 112"/>
              <a:gd name="T65" fmla="*/ 87 h 149"/>
              <a:gd name="T66" fmla="*/ 6 w 112"/>
              <a:gd name="T67" fmla="*/ 90 h 149"/>
              <a:gd name="T68" fmla="*/ 1 w 112"/>
              <a:gd name="T69" fmla="*/ 106 h 149"/>
              <a:gd name="T70" fmla="*/ 8 w 112"/>
              <a:gd name="T71" fmla="*/ 103 h 149"/>
              <a:gd name="T72" fmla="*/ 25 w 112"/>
              <a:gd name="T73" fmla="*/ 96 h 149"/>
              <a:gd name="T74" fmla="*/ 54 w 112"/>
              <a:gd name="T75" fmla="*/ 88 h 149"/>
              <a:gd name="T76" fmla="*/ 68 w 112"/>
              <a:gd name="T77" fmla="*/ 81 h 149"/>
              <a:gd name="T78" fmla="*/ 76 w 112"/>
              <a:gd name="T79" fmla="*/ 93 h 149"/>
              <a:gd name="T80" fmla="*/ 87 w 112"/>
              <a:gd name="T81" fmla="*/ 95 h 149"/>
              <a:gd name="T82" fmla="*/ 86 w 112"/>
              <a:gd name="T83" fmla="*/ 102 h 149"/>
              <a:gd name="T84" fmla="*/ 87 w 112"/>
              <a:gd name="T85" fmla="*/ 111 h 149"/>
              <a:gd name="T86" fmla="*/ 89 w 112"/>
              <a:gd name="T87" fmla="*/ 120 h 149"/>
              <a:gd name="T88" fmla="*/ 90 w 112"/>
              <a:gd name="T89" fmla="*/ 129 h 149"/>
              <a:gd name="T90" fmla="*/ 88 w 112"/>
              <a:gd name="T91" fmla="*/ 133 h 149"/>
              <a:gd name="T92" fmla="*/ 91 w 112"/>
              <a:gd name="T93" fmla="*/ 138 h 149"/>
              <a:gd name="T94" fmla="*/ 107 w 112"/>
              <a:gd name="T95" fmla="*/ 141 h 149"/>
              <a:gd name="T96" fmla="*/ 106 w 112"/>
              <a:gd name="T97" fmla="*/ 133 h 149"/>
              <a:gd name="T98" fmla="*/ 112 w 112"/>
              <a:gd name="T99" fmla="*/ 12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2" h="149">
                <a:moveTo>
                  <a:pt x="111" y="127"/>
                </a:moveTo>
                <a:cubicBezTo>
                  <a:pt x="108" y="127"/>
                  <a:pt x="108" y="127"/>
                  <a:pt x="108" y="127"/>
                </a:cubicBezTo>
                <a:cubicBezTo>
                  <a:pt x="105" y="127"/>
                  <a:pt x="105" y="127"/>
                  <a:pt x="105" y="127"/>
                </a:cubicBezTo>
                <a:cubicBezTo>
                  <a:pt x="101" y="126"/>
                  <a:pt x="101" y="126"/>
                  <a:pt x="101" y="126"/>
                </a:cubicBezTo>
                <a:cubicBezTo>
                  <a:pt x="98" y="125"/>
                  <a:pt x="98" y="125"/>
                  <a:pt x="98" y="125"/>
                </a:cubicBezTo>
                <a:cubicBezTo>
                  <a:pt x="96" y="124"/>
                  <a:pt x="96" y="124"/>
                  <a:pt x="96" y="124"/>
                </a:cubicBezTo>
                <a:cubicBezTo>
                  <a:pt x="95" y="122"/>
                  <a:pt x="95" y="122"/>
                  <a:pt x="95" y="122"/>
                </a:cubicBezTo>
                <a:cubicBezTo>
                  <a:pt x="95" y="108"/>
                  <a:pt x="95" y="108"/>
                  <a:pt x="95" y="108"/>
                </a:cubicBezTo>
                <a:cubicBezTo>
                  <a:pt x="95" y="108"/>
                  <a:pt x="94" y="101"/>
                  <a:pt x="95" y="95"/>
                </a:cubicBezTo>
                <a:cubicBezTo>
                  <a:pt x="96" y="89"/>
                  <a:pt x="94" y="89"/>
                  <a:pt x="94" y="89"/>
                </a:cubicBezTo>
                <a:cubicBezTo>
                  <a:pt x="93" y="87"/>
                  <a:pt x="93" y="87"/>
                  <a:pt x="93" y="87"/>
                </a:cubicBezTo>
                <a:cubicBezTo>
                  <a:pt x="91" y="84"/>
                  <a:pt x="91" y="84"/>
                  <a:pt x="91" y="84"/>
                </a:cubicBezTo>
                <a:cubicBezTo>
                  <a:pt x="88" y="78"/>
                  <a:pt x="88" y="78"/>
                  <a:pt x="88" y="78"/>
                </a:cubicBezTo>
                <a:cubicBezTo>
                  <a:pt x="81" y="70"/>
                  <a:pt x="81" y="70"/>
                  <a:pt x="81" y="70"/>
                </a:cubicBezTo>
                <a:cubicBezTo>
                  <a:pt x="81" y="70"/>
                  <a:pt x="79" y="67"/>
                  <a:pt x="79" y="67"/>
                </a:cubicBezTo>
                <a:cubicBezTo>
                  <a:pt x="79" y="66"/>
                  <a:pt x="78" y="64"/>
                  <a:pt x="78" y="64"/>
                </a:cubicBezTo>
                <a:cubicBezTo>
                  <a:pt x="78" y="61"/>
                  <a:pt x="78" y="61"/>
                  <a:pt x="78" y="61"/>
                </a:cubicBezTo>
                <a:cubicBezTo>
                  <a:pt x="79" y="56"/>
                  <a:pt x="79" y="56"/>
                  <a:pt x="79" y="56"/>
                </a:cubicBezTo>
                <a:cubicBezTo>
                  <a:pt x="80" y="49"/>
                  <a:pt x="80" y="49"/>
                  <a:pt x="80" y="49"/>
                </a:cubicBezTo>
                <a:cubicBezTo>
                  <a:pt x="82" y="42"/>
                  <a:pt x="82" y="42"/>
                  <a:pt x="82" y="42"/>
                </a:cubicBezTo>
                <a:cubicBezTo>
                  <a:pt x="84" y="35"/>
                  <a:pt x="84" y="35"/>
                  <a:pt x="84" y="35"/>
                </a:cubicBezTo>
                <a:cubicBezTo>
                  <a:pt x="83" y="29"/>
                  <a:pt x="83" y="29"/>
                  <a:pt x="83" y="29"/>
                </a:cubicBezTo>
                <a:cubicBezTo>
                  <a:pt x="84" y="25"/>
                  <a:pt x="84" y="25"/>
                  <a:pt x="84" y="25"/>
                </a:cubicBezTo>
                <a:cubicBezTo>
                  <a:pt x="83" y="24"/>
                  <a:pt x="83" y="24"/>
                  <a:pt x="83" y="24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1"/>
                  <a:pt x="83" y="21"/>
                  <a:pt x="83" y="21"/>
                </a:cubicBezTo>
                <a:cubicBezTo>
                  <a:pt x="85" y="18"/>
                  <a:pt x="85" y="18"/>
                  <a:pt x="85" y="18"/>
                </a:cubicBezTo>
                <a:cubicBezTo>
                  <a:pt x="86" y="15"/>
                  <a:pt x="86" y="15"/>
                  <a:pt x="86" y="15"/>
                </a:cubicBezTo>
                <a:cubicBezTo>
                  <a:pt x="87" y="13"/>
                  <a:pt x="87" y="13"/>
                  <a:pt x="87" y="13"/>
                </a:cubicBezTo>
                <a:cubicBezTo>
                  <a:pt x="88" y="8"/>
                  <a:pt x="88" y="8"/>
                  <a:pt x="88" y="8"/>
                </a:cubicBezTo>
                <a:cubicBezTo>
                  <a:pt x="87" y="4"/>
                  <a:pt x="87" y="4"/>
                  <a:pt x="87" y="4"/>
                </a:cubicBezTo>
                <a:cubicBezTo>
                  <a:pt x="85" y="2"/>
                  <a:pt x="85" y="2"/>
                  <a:pt x="85" y="2"/>
                </a:cubicBezTo>
                <a:cubicBezTo>
                  <a:pt x="82" y="0"/>
                  <a:pt x="82" y="0"/>
                  <a:pt x="82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3" y="1"/>
                  <a:pt x="73" y="1"/>
                  <a:pt x="73" y="1"/>
                </a:cubicBezTo>
                <a:cubicBezTo>
                  <a:pt x="71" y="3"/>
                  <a:pt x="71" y="3"/>
                  <a:pt x="71" y="3"/>
                </a:cubicBezTo>
                <a:cubicBezTo>
                  <a:pt x="70" y="6"/>
                  <a:pt x="70" y="6"/>
                  <a:pt x="70" y="6"/>
                </a:cubicBezTo>
                <a:cubicBezTo>
                  <a:pt x="70" y="10"/>
                  <a:pt x="70" y="10"/>
                  <a:pt x="70" y="10"/>
                </a:cubicBezTo>
                <a:cubicBezTo>
                  <a:pt x="70" y="11"/>
                  <a:pt x="70" y="11"/>
                  <a:pt x="70" y="11"/>
                </a:cubicBezTo>
                <a:cubicBezTo>
                  <a:pt x="70" y="13"/>
                  <a:pt x="70" y="13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1" y="15"/>
                  <a:pt x="71" y="15"/>
                  <a:pt x="71" y="15"/>
                </a:cubicBezTo>
                <a:cubicBezTo>
                  <a:pt x="71" y="17"/>
                  <a:pt x="71" y="17"/>
                  <a:pt x="71" y="17"/>
                </a:cubicBezTo>
                <a:cubicBezTo>
                  <a:pt x="69" y="18"/>
                  <a:pt x="69" y="18"/>
                  <a:pt x="69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56" y="29"/>
                  <a:pt x="56" y="29"/>
                  <a:pt x="56" y="29"/>
                </a:cubicBezTo>
                <a:cubicBezTo>
                  <a:pt x="52" y="33"/>
                  <a:pt x="52" y="33"/>
                  <a:pt x="52" y="33"/>
                </a:cubicBezTo>
                <a:cubicBezTo>
                  <a:pt x="49" y="35"/>
                  <a:pt x="49" y="35"/>
                  <a:pt x="49" y="35"/>
                </a:cubicBezTo>
                <a:cubicBezTo>
                  <a:pt x="48" y="36"/>
                  <a:pt x="48" y="36"/>
                  <a:pt x="48" y="36"/>
                </a:cubicBezTo>
                <a:cubicBezTo>
                  <a:pt x="49" y="38"/>
                  <a:pt x="49" y="38"/>
                  <a:pt x="49" y="38"/>
                </a:cubicBezTo>
                <a:cubicBezTo>
                  <a:pt x="46" y="42"/>
                  <a:pt x="46" y="42"/>
                  <a:pt x="46" y="42"/>
                </a:cubicBezTo>
                <a:cubicBezTo>
                  <a:pt x="44" y="45"/>
                  <a:pt x="44" y="45"/>
                  <a:pt x="44" y="45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7"/>
                  <a:pt x="40" y="57"/>
                  <a:pt x="40" y="57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5"/>
                  <a:pt x="36" y="65"/>
                  <a:pt x="36" y="65"/>
                </a:cubicBezTo>
                <a:cubicBezTo>
                  <a:pt x="36" y="65"/>
                  <a:pt x="35" y="67"/>
                  <a:pt x="34" y="69"/>
                </a:cubicBezTo>
                <a:cubicBezTo>
                  <a:pt x="33" y="70"/>
                  <a:pt x="34" y="71"/>
                  <a:pt x="34" y="71"/>
                </a:cubicBezTo>
                <a:cubicBezTo>
                  <a:pt x="35" y="70"/>
                  <a:pt x="35" y="70"/>
                  <a:pt x="35" y="70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69"/>
                  <a:pt x="36" y="69"/>
                  <a:pt x="36" y="69"/>
                </a:cubicBezTo>
                <a:cubicBezTo>
                  <a:pt x="35" y="71"/>
                  <a:pt x="35" y="71"/>
                  <a:pt x="35" y="71"/>
                </a:cubicBezTo>
                <a:cubicBezTo>
                  <a:pt x="36" y="72"/>
                  <a:pt x="36" y="72"/>
                  <a:pt x="36" y="72"/>
                </a:cubicBezTo>
                <a:cubicBezTo>
                  <a:pt x="36" y="72"/>
                  <a:pt x="36" y="72"/>
                  <a:pt x="36" y="72"/>
                </a:cubicBezTo>
                <a:cubicBezTo>
                  <a:pt x="37" y="72"/>
                  <a:pt x="37" y="72"/>
                  <a:pt x="37" y="72"/>
                </a:cubicBezTo>
                <a:cubicBezTo>
                  <a:pt x="37" y="70"/>
                  <a:pt x="37" y="70"/>
                  <a:pt x="37" y="70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3"/>
                  <a:pt x="38" y="73"/>
                  <a:pt x="38" y="73"/>
                </a:cubicBezTo>
                <a:cubicBezTo>
                  <a:pt x="40" y="73"/>
                  <a:pt x="40" y="73"/>
                  <a:pt x="40" y="73"/>
                </a:cubicBezTo>
                <a:cubicBezTo>
                  <a:pt x="40" y="72"/>
                  <a:pt x="40" y="72"/>
                  <a:pt x="40" y="72"/>
                </a:cubicBezTo>
                <a:cubicBezTo>
                  <a:pt x="40" y="70"/>
                  <a:pt x="40" y="70"/>
                  <a:pt x="40" y="70"/>
                </a:cubicBezTo>
                <a:cubicBezTo>
                  <a:pt x="41" y="73"/>
                  <a:pt x="41" y="73"/>
                  <a:pt x="41" y="73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72"/>
                  <a:pt x="42" y="72"/>
                  <a:pt x="42" y="72"/>
                </a:cubicBezTo>
                <a:cubicBezTo>
                  <a:pt x="43" y="72"/>
                  <a:pt x="43" y="72"/>
                  <a:pt x="43" y="72"/>
                </a:cubicBezTo>
                <a:cubicBezTo>
                  <a:pt x="43" y="71"/>
                  <a:pt x="43" y="71"/>
                  <a:pt x="43" y="71"/>
                </a:cubicBezTo>
                <a:cubicBezTo>
                  <a:pt x="43" y="63"/>
                  <a:pt x="43" y="63"/>
                  <a:pt x="43" y="63"/>
                </a:cubicBezTo>
                <a:cubicBezTo>
                  <a:pt x="44" y="60"/>
                  <a:pt x="44" y="60"/>
                  <a:pt x="44" y="60"/>
                </a:cubicBezTo>
                <a:cubicBezTo>
                  <a:pt x="46" y="54"/>
                  <a:pt x="46" y="54"/>
                  <a:pt x="46" y="54"/>
                </a:cubicBezTo>
                <a:cubicBezTo>
                  <a:pt x="49" y="48"/>
                  <a:pt x="49" y="48"/>
                  <a:pt x="49" y="48"/>
                </a:cubicBezTo>
                <a:cubicBezTo>
                  <a:pt x="51" y="44"/>
                  <a:pt x="51" y="44"/>
                  <a:pt x="51" y="44"/>
                </a:cubicBezTo>
                <a:cubicBezTo>
                  <a:pt x="54" y="41"/>
                  <a:pt x="54" y="41"/>
                  <a:pt x="54" y="41"/>
                </a:cubicBezTo>
                <a:cubicBezTo>
                  <a:pt x="56" y="42"/>
                  <a:pt x="56" y="42"/>
                  <a:pt x="56" y="42"/>
                </a:cubicBezTo>
                <a:cubicBezTo>
                  <a:pt x="56" y="56"/>
                  <a:pt x="56" y="56"/>
                  <a:pt x="56" y="56"/>
                </a:cubicBezTo>
                <a:cubicBezTo>
                  <a:pt x="52" y="61"/>
                  <a:pt x="52" y="61"/>
                  <a:pt x="52" y="61"/>
                </a:cubicBezTo>
                <a:cubicBezTo>
                  <a:pt x="50" y="66"/>
                  <a:pt x="50" y="66"/>
                  <a:pt x="50" y="66"/>
                </a:cubicBezTo>
                <a:cubicBezTo>
                  <a:pt x="48" y="73"/>
                  <a:pt x="48" y="73"/>
                  <a:pt x="48" y="73"/>
                </a:cubicBezTo>
                <a:cubicBezTo>
                  <a:pt x="47" y="76"/>
                  <a:pt x="47" y="76"/>
                  <a:pt x="47" y="76"/>
                </a:cubicBezTo>
                <a:cubicBezTo>
                  <a:pt x="42" y="84"/>
                  <a:pt x="42" y="84"/>
                  <a:pt x="42" y="84"/>
                </a:cubicBezTo>
                <a:cubicBezTo>
                  <a:pt x="39" y="87"/>
                  <a:pt x="39" y="87"/>
                  <a:pt x="39" y="87"/>
                </a:cubicBezTo>
                <a:cubicBezTo>
                  <a:pt x="38" y="87"/>
                  <a:pt x="38" y="87"/>
                  <a:pt x="38" y="87"/>
                </a:cubicBezTo>
                <a:cubicBezTo>
                  <a:pt x="30" y="84"/>
                  <a:pt x="20" y="88"/>
                  <a:pt x="20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6" y="89"/>
                  <a:pt x="16" y="89"/>
                  <a:pt x="16" y="89"/>
                </a:cubicBezTo>
                <a:cubicBezTo>
                  <a:pt x="15" y="88"/>
                  <a:pt x="15" y="88"/>
                  <a:pt x="15" y="88"/>
                </a:cubicBezTo>
                <a:cubicBezTo>
                  <a:pt x="13" y="87"/>
                  <a:pt x="13" y="87"/>
                  <a:pt x="13" y="87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6"/>
                  <a:pt x="8" y="86"/>
                  <a:pt x="8" y="86"/>
                </a:cubicBezTo>
                <a:cubicBezTo>
                  <a:pt x="6" y="90"/>
                  <a:pt x="6" y="90"/>
                  <a:pt x="6" y="90"/>
                </a:cubicBezTo>
                <a:cubicBezTo>
                  <a:pt x="4" y="95"/>
                  <a:pt x="4" y="95"/>
                  <a:pt x="4" y="95"/>
                </a:cubicBez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0" y="105"/>
                  <a:pt x="1" y="106"/>
                </a:cubicBezTo>
                <a:cubicBezTo>
                  <a:pt x="2" y="108"/>
                  <a:pt x="5" y="107"/>
                  <a:pt x="5" y="107"/>
                </a:cubicBezTo>
                <a:cubicBezTo>
                  <a:pt x="6" y="105"/>
                  <a:pt x="6" y="105"/>
                  <a:pt x="6" y="105"/>
                </a:cubicBezTo>
                <a:cubicBezTo>
                  <a:pt x="8" y="103"/>
                  <a:pt x="8" y="103"/>
                  <a:pt x="8" y="103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3" y="98"/>
                  <a:pt x="13" y="98"/>
                  <a:pt x="13" y="98"/>
                </a:cubicBezTo>
                <a:cubicBezTo>
                  <a:pt x="17" y="94"/>
                  <a:pt x="25" y="96"/>
                  <a:pt x="25" y="96"/>
                </a:cubicBezTo>
                <a:cubicBezTo>
                  <a:pt x="42" y="96"/>
                  <a:pt x="42" y="96"/>
                  <a:pt x="42" y="96"/>
                </a:cubicBezTo>
                <a:cubicBezTo>
                  <a:pt x="46" y="94"/>
                  <a:pt x="46" y="94"/>
                  <a:pt x="46" y="94"/>
                </a:cubicBezTo>
                <a:cubicBezTo>
                  <a:pt x="54" y="88"/>
                  <a:pt x="54" y="88"/>
                  <a:pt x="54" y="88"/>
                </a:cubicBezTo>
                <a:cubicBezTo>
                  <a:pt x="61" y="83"/>
                  <a:pt x="61" y="83"/>
                  <a:pt x="61" y="83"/>
                </a:cubicBezTo>
                <a:cubicBezTo>
                  <a:pt x="66" y="80"/>
                  <a:pt x="66" y="80"/>
                  <a:pt x="66" y="80"/>
                </a:cubicBezTo>
                <a:cubicBezTo>
                  <a:pt x="68" y="81"/>
                  <a:pt x="68" y="81"/>
                  <a:pt x="68" y="81"/>
                </a:cubicBezTo>
                <a:cubicBezTo>
                  <a:pt x="71" y="85"/>
                  <a:pt x="71" y="85"/>
                  <a:pt x="71" y="85"/>
                </a:cubicBezTo>
                <a:cubicBezTo>
                  <a:pt x="75" y="90"/>
                  <a:pt x="75" y="90"/>
                  <a:pt x="75" y="90"/>
                </a:cubicBezTo>
                <a:cubicBezTo>
                  <a:pt x="76" y="93"/>
                  <a:pt x="76" y="93"/>
                  <a:pt x="76" y="93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0"/>
                  <a:pt x="82" y="90"/>
                  <a:pt x="82" y="90"/>
                </a:cubicBezTo>
                <a:cubicBezTo>
                  <a:pt x="87" y="95"/>
                  <a:pt x="87" y="95"/>
                  <a:pt x="87" y="95"/>
                </a:cubicBezTo>
                <a:cubicBezTo>
                  <a:pt x="87" y="96"/>
                  <a:pt x="87" y="96"/>
                  <a:pt x="87" y="96"/>
                </a:cubicBezTo>
                <a:cubicBezTo>
                  <a:pt x="87" y="99"/>
                  <a:pt x="87" y="99"/>
                  <a:pt x="87" y="99"/>
                </a:cubicBezTo>
                <a:cubicBezTo>
                  <a:pt x="86" y="102"/>
                  <a:pt x="86" y="102"/>
                  <a:pt x="86" y="102"/>
                </a:cubicBezTo>
                <a:cubicBezTo>
                  <a:pt x="86" y="105"/>
                  <a:pt x="86" y="105"/>
                  <a:pt x="86" y="105"/>
                </a:cubicBezTo>
                <a:cubicBezTo>
                  <a:pt x="86" y="109"/>
                  <a:pt x="86" y="109"/>
                  <a:pt x="86" y="109"/>
                </a:cubicBezTo>
                <a:cubicBezTo>
                  <a:pt x="87" y="111"/>
                  <a:pt x="87" y="111"/>
                  <a:pt x="87" y="111"/>
                </a:cubicBezTo>
                <a:cubicBezTo>
                  <a:pt x="87" y="113"/>
                  <a:pt x="87" y="113"/>
                  <a:pt x="87" y="113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89" y="120"/>
                  <a:pt x="89" y="120"/>
                  <a:pt x="89" y="120"/>
                </a:cubicBezTo>
                <a:cubicBezTo>
                  <a:pt x="89" y="123"/>
                  <a:pt x="89" y="123"/>
                  <a:pt x="89" y="123"/>
                </a:cubicBezTo>
                <a:cubicBezTo>
                  <a:pt x="90" y="126"/>
                  <a:pt x="90" y="126"/>
                  <a:pt x="90" y="126"/>
                </a:cubicBezTo>
                <a:cubicBezTo>
                  <a:pt x="90" y="129"/>
                  <a:pt x="90" y="129"/>
                  <a:pt x="90" y="129"/>
                </a:cubicBezTo>
                <a:cubicBezTo>
                  <a:pt x="89" y="131"/>
                  <a:pt x="89" y="131"/>
                  <a:pt x="89" y="131"/>
                </a:cubicBezTo>
                <a:cubicBezTo>
                  <a:pt x="88" y="132"/>
                  <a:pt x="88" y="132"/>
                  <a:pt x="88" y="132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89" y="135"/>
                  <a:pt x="89" y="135"/>
                  <a:pt x="89" y="135"/>
                </a:cubicBezTo>
                <a:cubicBezTo>
                  <a:pt x="90" y="138"/>
                  <a:pt x="90" y="138"/>
                  <a:pt x="90" y="138"/>
                </a:cubicBezTo>
                <a:cubicBezTo>
                  <a:pt x="91" y="138"/>
                  <a:pt x="91" y="138"/>
                  <a:pt x="91" y="138"/>
                </a:cubicBezTo>
                <a:cubicBezTo>
                  <a:pt x="91" y="139"/>
                  <a:pt x="91" y="140"/>
                  <a:pt x="91" y="141"/>
                </a:cubicBezTo>
                <a:cubicBezTo>
                  <a:pt x="91" y="145"/>
                  <a:pt x="94" y="149"/>
                  <a:pt x="99" y="149"/>
                </a:cubicBezTo>
                <a:cubicBezTo>
                  <a:pt x="103" y="149"/>
                  <a:pt x="107" y="145"/>
                  <a:pt x="107" y="141"/>
                </a:cubicBezTo>
                <a:cubicBezTo>
                  <a:pt x="107" y="138"/>
                  <a:pt x="105" y="136"/>
                  <a:pt x="103" y="134"/>
                </a:cubicBezTo>
                <a:cubicBezTo>
                  <a:pt x="104" y="134"/>
                  <a:pt x="104" y="134"/>
                  <a:pt x="104" y="134"/>
                </a:cubicBezTo>
                <a:cubicBezTo>
                  <a:pt x="106" y="133"/>
                  <a:pt x="106" y="133"/>
                  <a:pt x="106" y="133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2" y="129"/>
                  <a:pt x="112" y="129"/>
                  <a:pt x="112" y="129"/>
                </a:cubicBezTo>
                <a:cubicBezTo>
                  <a:pt x="112" y="127"/>
                  <a:pt x="112" y="127"/>
                  <a:pt x="112" y="127"/>
                </a:cubicBezTo>
                <a:lnTo>
                  <a:pt x="111" y="12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>
            <a:off x="-3697574" y="4965934"/>
            <a:ext cx="467587" cy="713268"/>
          </a:xfrm>
          <a:custGeom>
            <a:avLst/>
            <a:gdLst>
              <a:gd name="T0" fmla="*/ 53 w 99"/>
              <a:gd name="T1" fmla="*/ 13 h 151"/>
              <a:gd name="T2" fmla="*/ 55 w 99"/>
              <a:gd name="T3" fmla="*/ 29 h 151"/>
              <a:gd name="T4" fmla="*/ 37 w 99"/>
              <a:gd name="T5" fmla="*/ 44 h 151"/>
              <a:gd name="T6" fmla="*/ 35 w 99"/>
              <a:gd name="T7" fmla="*/ 50 h 151"/>
              <a:gd name="T8" fmla="*/ 35 w 99"/>
              <a:gd name="T9" fmla="*/ 63 h 151"/>
              <a:gd name="T10" fmla="*/ 38 w 99"/>
              <a:gd name="T11" fmla="*/ 71 h 151"/>
              <a:gd name="T12" fmla="*/ 44 w 99"/>
              <a:gd name="T13" fmla="*/ 75 h 151"/>
              <a:gd name="T14" fmla="*/ 46 w 99"/>
              <a:gd name="T15" fmla="*/ 69 h 151"/>
              <a:gd name="T16" fmla="*/ 38 w 99"/>
              <a:gd name="T17" fmla="*/ 57 h 151"/>
              <a:gd name="T18" fmla="*/ 47 w 99"/>
              <a:gd name="T19" fmla="*/ 52 h 151"/>
              <a:gd name="T20" fmla="*/ 48 w 99"/>
              <a:gd name="T21" fmla="*/ 64 h 151"/>
              <a:gd name="T22" fmla="*/ 47 w 99"/>
              <a:gd name="T23" fmla="*/ 74 h 151"/>
              <a:gd name="T24" fmla="*/ 46 w 99"/>
              <a:gd name="T25" fmla="*/ 84 h 151"/>
              <a:gd name="T26" fmla="*/ 47 w 99"/>
              <a:gd name="T27" fmla="*/ 96 h 151"/>
              <a:gd name="T28" fmla="*/ 37 w 99"/>
              <a:gd name="T29" fmla="*/ 99 h 151"/>
              <a:gd name="T30" fmla="*/ 24 w 99"/>
              <a:gd name="T31" fmla="*/ 89 h 151"/>
              <a:gd name="T32" fmla="*/ 22 w 99"/>
              <a:gd name="T33" fmla="*/ 82 h 151"/>
              <a:gd name="T34" fmla="*/ 8 w 99"/>
              <a:gd name="T35" fmla="*/ 88 h 151"/>
              <a:gd name="T36" fmla="*/ 9 w 99"/>
              <a:gd name="T37" fmla="*/ 94 h 151"/>
              <a:gd name="T38" fmla="*/ 24 w 99"/>
              <a:gd name="T39" fmla="*/ 98 h 151"/>
              <a:gd name="T40" fmla="*/ 38 w 99"/>
              <a:gd name="T41" fmla="*/ 112 h 151"/>
              <a:gd name="T42" fmla="*/ 54 w 99"/>
              <a:gd name="T43" fmla="*/ 111 h 151"/>
              <a:gd name="T44" fmla="*/ 67 w 99"/>
              <a:gd name="T45" fmla="*/ 108 h 151"/>
              <a:gd name="T46" fmla="*/ 71 w 99"/>
              <a:gd name="T47" fmla="*/ 127 h 151"/>
              <a:gd name="T48" fmla="*/ 74 w 99"/>
              <a:gd name="T49" fmla="*/ 144 h 151"/>
              <a:gd name="T50" fmla="*/ 80 w 99"/>
              <a:gd name="T51" fmla="*/ 151 h 151"/>
              <a:gd name="T52" fmla="*/ 98 w 99"/>
              <a:gd name="T53" fmla="*/ 149 h 151"/>
              <a:gd name="T54" fmla="*/ 87 w 99"/>
              <a:gd name="T55" fmla="*/ 143 h 151"/>
              <a:gd name="T56" fmla="*/ 82 w 99"/>
              <a:gd name="T57" fmla="*/ 141 h 151"/>
              <a:gd name="T58" fmla="*/ 78 w 99"/>
              <a:gd name="T59" fmla="*/ 122 h 151"/>
              <a:gd name="T60" fmla="*/ 79 w 99"/>
              <a:gd name="T61" fmla="*/ 108 h 151"/>
              <a:gd name="T62" fmla="*/ 75 w 99"/>
              <a:gd name="T63" fmla="*/ 100 h 151"/>
              <a:gd name="T64" fmla="*/ 72 w 99"/>
              <a:gd name="T65" fmla="*/ 93 h 151"/>
              <a:gd name="T66" fmla="*/ 71 w 99"/>
              <a:gd name="T67" fmla="*/ 85 h 151"/>
              <a:gd name="T68" fmla="*/ 72 w 99"/>
              <a:gd name="T69" fmla="*/ 75 h 151"/>
              <a:gd name="T70" fmla="*/ 75 w 99"/>
              <a:gd name="T71" fmla="*/ 72 h 151"/>
              <a:gd name="T72" fmla="*/ 84 w 99"/>
              <a:gd name="T73" fmla="*/ 85 h 151"/>
              <a:gd name="T74" fmla="*/ 88 w 99"/>
              <a:gd name="T75" fmla="*/ 87 h 151"/>
              <a:gd name="T76" fmla="*/ 90 w 99"/>
              <a:gd name="T77" fmla="*/ 85 h 151"/>
              <a:gd name="T78" fmla="*/ 90 w 99"/>
              <a:gd name="T79" fmla="*/ 82 h 151"/>
              <a:gd name="T80" fmla="*/ 81 w 99"/>
              <a:gd name="T81" fmla="*/ 68 h 151"/>
              <a:gd name="T82" fmla="*/ 76 w 99"/>
              <a:gd name="T83" fmla="*/ 54 h 151"/>
              <a:gd name="T84" fmla="*/ 78 w 99"/>
              <a:gd name="T85" fmla="*/ 45 h 151"/>
              <a:gd name="T86" fmla="*/ 70 w 99"/>
              <a:gd name="T87" fmla="*/ 31 h 151"/>
              <a:gd name="T88" fmla="*/ 71 w 99"/>
              <a:gd name="T89" fmla="*/ 28 h 151"/>
              <a:gd name="T90" fmla="*/ 76 w 99"/>
              <a:gd name="T91" fmla="*/ 20 h 151"/>
              <a:gd name="T92" fmla="*/ 72 w 99"/>
              <a:gd name="T93" fmla="*/ 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99" h="151">
                <a:moveTo>
                  <a:pt x="72" y="3"/>
                </a:moveTo>
                <a:cubicBezTo>
                  <a:pt x="72" y="3"/>
                  <a:pt x="64" y="0"/>
                  <a:pt x="59" y="3"/>
                </a:cubicBezTo>
                <a:cubicBezTo>
                  <a:pt x="54" y="6"/>
                  <a:pt x="53" y="13"/>
                  <a:pt x="53" y="13"/>
                </a:cubicBezTo>
                <a:cubicBezTo>
                  <a:pt x="53" y="13"/>
                  <a:pt x="52" y="21"/>
                  <a:pt x="56" y="23"/>
                </a:cubicBezTo>
                <a:cubicBezTo>
                  <a:pt x="61" y="26"/>
                  <a:pt x="59" y="28"/>
                  <a:pt x="59" y="28"/>
                </a:cubicBezTo>
                <a:cubicBezTo>
                  <a:pt x="55" y="29"/>
                  <a:pt x="55" y="29"/>
                  <a:pt x="55" y="29"/>
                </a:cubicBezTo>
                <a:cubicBezTo>
                  <a:pt x="55" y="29"/>
                  <a:pt x="48" y="31"/>
                  <a:pt x="46" y="34"/>
                </a:cubicBezTo>
                <a:cubicBezTo>
                  <a:pt x="44" y="37"/>
                  <a:pt x="40" y="42"/>
                  <a:pt x="40" y="42"/>
                </a:cubicBezTo>
                <a:cubicBezTo>
                  <a:pt x="37" y="44"/>
                  <a:pt x="37" y="44"/>
                  <a:pt x="37" y="44"/>
                </a:cubicBezTo>
                <a:cubicBezTo>
                  <a:pt x="39" y="45"/>
                  <a:pt x="39" y="45"/>
                  <a:pt x="39" y="45"/>
                </a:cubicBezTo>
                <a:cubicBezTo>
                  <a:pt x="36" y="49"/>
                  <a:pt x="36" y="49"/>
                  <a:pt x="36" y="49"/>
                </a:cubicBezTo>
                <a:cubicBezTo>
                  <a:pt x="35" y="50"/>
                  <a:pt x="35" y="50"/>
                  <a:pt x="35" y="50"/>
                </a:cubicBezTo>
                <a:cubicBezTo>
                  <a:pt x="35" y="50"/>
                  <a:pt x="33" y="52"/>
                  <a:pt x="33" y="55"/>
                </a:cubicBezTo>
                <a:cubicBezTo>
                  <a:pt x="33" y="57"/>
                  <a:pt x="34" y="60"/>
                  <a:pt x="34" y="60"/>
                </a:cubicBezTo>
                <a:cubicBezTo>
                  <a:pt x="35" y="63"/>
                  <a:pt x="35" y="63"/>
                  <a:pt x="35" y="63"/>
                </a:cubicBezTo>
                <a:cubicBezTo>
                  <a:pt x="37" y="68"/>
                  <a:pt x="37" y="68"/>
                  <a:pt x="37" y="68"/>
                </a:cubicBezTo>
                <a:cubicBezTo>
                  <a:pt x="38" y="69"/>
                  <a:pt x="38" y="69"/>
                  <a:pt x="38" y="69"/>
                </a:cubicBezTo>
                <a:cubicBezTo>
                  <a:pt x="38" y="71"/>
                  <a:pt x="38" y="71"/>
                  <a:pt x="38" y="71"/>
                </a:cubicBezTo>
                <a:cubicBezTo>
                  <a:pt x="38" y="74"/>
                  <a:pt x="38" y="74"/>
                  <a:pt x="38" y="74"/>
                </a:cubicBezTo>
                <a:cubicBezTo>
                  <a:pt x="41" y="75"/>
                  <a:pt x="41" y="75"/>
                  <a:pt x="41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4" y="75"/>
                  <a:pt x="42" y="72"/>
                  <a:pt x="43" y="72"/>
                </a:cubicBezTo>
                <a:cubicBezTo>
                  <a:pt x="44" y="73"/>
                  <a:pt x="45" y="72"/>
                  <a:pt x="45" y="72"/>
                </a:cubicBezTo>
                <a:cubicBezTo>
                  <a:pt x="45" y="72"/>
                  <a:pt x="46" y="70"/>
                  <a:pt x="46" y="69"/>
                </a:cubicBezTo>
                <a:cubicBezTo>
                  <a:pt x="45" y="69"/>
                  <a:pt x="41" y="67"/>
                  <a:pt x="41" y="67"/>
                </a:cubicBezTo>
                <a:cubicBezTo>
                  <a:pt x="39" y="62"/>
                  <a:pt x="39" y="62"/>
                  <a:pt x="39" y="62"/>
                </a:cubicBezTo>
                <a:cubicBezTo>
                  <a:pt x="39" y="62"/>
                  <a:pt x="38" y="59"/>
                  <a:pt x="38" y="57"/>
                </a:cubicBezTo>
                <a:cubicBezTo>
                  <a:pt x="38" y="55"/>
                  <a:pt x="43" y="51"/>
                  <a:pt x="43" y="51"/>
                </a:cubicBezTo>
                <a:cubicBezTo>
                  <a:pt x="44" y="52"/>
                  <a:pt x="44" y="52"/>
                  <a:pt x="44" y="52"/>
                </a:cubicBezTo>
                <a:cubicBezTo>
                  <a:pt x="47" y="52"/>
                  <a:pt x="47" y="52"/>
                  <a:pt x="47" y="52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63"/>
                  <a:pt x="48" y="64"/>
                </a:cubicBezTo>
                <a:cubicBezTo>
                  <a:pt x="48" y="65"/>
                  <a:pt x="48" y="67"/>
                  <a:pt x="48" y="67"/>
                </a:cubicBezTo>
                <a:cubicBezTo>
                  <a:pt x="48" y="70"/>
                  <a:pt x="48" y="70"/>
                  <a:pt x="48" y="70"/>
                </a:cubicBezTo>
                <a:cubicBezTo>
                  <a:pt x="47" y="74"/>
                  <a:pt x="47" y="74"/>
                  <a:pt x="47" y="74"/>
                </a:cubicBezTo>
                <a:cubicBezTo>
                  <a:pt x="45" y="77"/>
                  <a:pt x="45" y="77"/>
                  <a:pt x="45" y="77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84"/>
                  <a:pt x="46" y="84"/>
                  <a:pt x="46" y="84"/>
                </a:cubicBezTo>
                <a:cubicBezTo>
                  <a:pt x="46" y="86"/>
                  <a:pt x="46" y="86"/>
                  <a:pt x="46" y="86"/>
                </a:cubicBezTo>
                <a:cubicBezTo>
                  <a:pt x="47" y="89"/>
                  <a:pt x="47" y="89"/>
                  <a:pt x="47" y="89"/>
                </a:cubicBezTo>
                <a:cubicBezTo>
                  <a:pt x="47" y="89"/>
                  <a:pt x="48" y="93"/>
                  <a:pt x="47" y="96"/>
                </a:cubicBezTo>
                <a:cubicBezTo>
                  <a:pt x="46" y="98"/>
                  <a:pt x="44" y="103"/>
                  <a:pt x="44" y="103"/>
                </a:cubicBezTo>
                <a:cubicBezTo>
                  <a:pt x="44" y="105"/>
                  <a:pt x="44" y="105"/>
                  <a:pt x="44" y="105"/>
                </a:cubicBezTo>
                <a:cubicBezTo>
                  <a:pt x="44" y="105"/>
                  <a:pt x="38" y="100"/>
                  <a:pt x="37" y="99"/>
                </a:cubicBezTo>
                <a:cubicBezTo>
                  <a:pt x="36" y="99"/>
                  <a:pt x="32" y="96"/>
                  <a:pt x="32" y="96"/>
                </a:cubicBezTo>
                <a:cubicBezTo>
                  <a:pt x="27" y="92"/>
                  <a:pt x="27" y="92"/>
                  <a:pt x="27" y="92"/>
                </a:cubicBezTo>
                <a:cubicBezTo>
                  <a:pt x="24" y="89"/>
                  <a:pt x="24" y="89"/>
                  <a:pt x="24" y="89"/>
                </a:cubicBezTo>
                <a:cubicBezTo>
                  <a:pt x="22" y="88"/>
                  <a:pt x="22" y="88"/>
                  <a:pt x="22" y="88"/>
                </a:cubicBezTo>
                <a:cubicBezTo>
                  <a:pt x="23" y="85"/>
                  <a:pt x="23" y="85"/>
                  <a:pt x="23" y="85"/>
                </a:cubicBezTo>
                <a:cubicBezTo>
                  <a:pt x="22" y="82"/>
                  <a:pt x="22" y="82"/>
                  <a:pt x="22" y="82"/>
                </a:cubicBezTo>
                <a:cubicBezTo>
                  <a:pt x="17" y="83"/>
                  <a:pt x="17" y="83"/>
                  <a:pt x="17" y="83"/>
                </a:cubicBezTo>
                <a:cubicBezTo>
                  <a:pt x="11" y="86"/>
                  <a:pt x="11" y="86"/>
                  <a:pt x="11" y="86"/>
                </a:cubicBezTo>
                <a:cubicBezTo>
                  <a:pt x="8" y="88"/>
                  <a:pt x="8" y="88"/>
                  <a:pt x="8" y="88"/>
                </a:cubicBezTo>
                <a:cubicBezTo>
                  <a:pt x="8" y="88"/>
                  <a:pt x="2" y="91"/>
                  <a:pt x="1" y="94"/>
                </a:cubicBezTo>
                <a:cubicBezTo>
                  <a:pt x="0" y="96"/>
                  <a:pt x="3" y="96"/>
                  <a:pt x="3" y="96"/>
                </a:cubicBezTo>
                <a:cubicBezTo>
                  <a:pt x="3" y="96"/>
                  <a:pt x="6" y="94"/>
                  <a:pt x="9" y="94"/>
                </a:cubicBezTo>
                <a:cubicBezTo>
                  <a:pt x="13" y="94"/>
                  <a:pt x="18" y="94"/>
                  <a:pt x="18" y="94"/>
                </a:cubicBezTo>
                <a:cubicBezTo>
                  <a:pt x="21" y="94"/>
                  <a:pt x="21" y="94"/>
                  <a:pt x="21" y="94"/>
                </a:cubicBezTo>
                <a:cubicBezTo>
                  <a:pt x="24" y="98"/>
                  <a:pt x="24" y="98"/>
                  <a:pt x="24" y="98"/>
                </a:cubicBezTo>
                <a:cubicBezTo>
                  <a:pt x="28" y="102"/>
                  <a:pt x="28" y="102"/>
                  <a:pt x="28" y="102"/>
                </a:cubicBezTo>
                <a:cubicBezTo>
                  <a:pt x="33" y="108"/>
                  <a:pt x="33" y="108"/>
                  <a:pt x="33" y="108"/>
                </a:cubicBezTo>
                <a:cubicBezTo>
                  <a:pt x="38" y="112"/>
                  <a:pt x="38" y="112"/>
                  <a:pt x="38" y="112"/>
                </a:cubicBezTo>
                <a:cubicBezTo>
                  <a:pt x="38" y="112"/>
                  <a:pt x="43" y="120"/>
                  <a:pt x="47" y="119"/>
                </a:cubicBezTo>
                <a:cubicBezTo>
                  <a:pt x="50" y="117"/>
                  <a:pt x="52" y="111"/>
                  <a:pt x="52" y="111"/>
                </a:cubicBezTo>
                <a:cubicBezTo>
                  <a:pt x="54" y="111"/>
                  <a:pt x="54" y="111"/>
                  <a:pt x="54" y="111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65" y="108"/>
                  <a:pt x="65" y="108"/>
                  <a:pt x="65" y="108"/>
                </a:cubicBezTo>
                <a:cubicBezTo>
                  <a:pt x="67" y="108"/>
                  <a:pt x="67" y="108"/>
                  <a:pt x="67" y="108"/>
                </a:cubicBezTo>
                <a:cubicBezTo>
                  <a:pt x="69" y="110"/>
                  <a:pt x="69" y="110"/>
                  <a:pt x="69" y="110"/>
                </a:cubicBezTo>
                <a:cubicBezTo>
                  <a:pt x="70" y="112"/>
                  <a:pt x="70" y="112"/>
                  <a:pt x="70" y="112"/>
                </a:cubicBezTo>
                <a:cubicBezTo>
                  <a:pt x="70" y="112"/>
                  <a:pt x="69" y="122"/>
                  <a:pt x="71" y="127"/>
                </a:cubicBezTo>
                <a:cubicBezTo>
                  <a:pt x="72" y="132"/>
                  <a:pt x="75" y="139"/>
                  <a:pt x="75" y="139"/>
                </a:cubicBezTo>
                <a:cubicBezTo>
                  <a:pt x="76" y="143"/>
                  <a:pt x="76" y="143"/>
                  <a:pt x="76" y="143"/>
                </a:cubicBezTo>
                <a:cubicBezTo>
                  <a:pt x="74" y="144"/>
                  <a:pt x="74" y="144"/>
                  <a:pt x="74" y="144"/>
                </a:cubicBezTo>
                <a:cubicBezTo>
                  <a:pt x="74" y="144"/>
                  <a:pt x="73" y="146"/>
                  <a:pt x="74" y="148"/>
                </a:cubicBezTo>
                <a:cubicBezTo>
                  <a:pt x="75" y="150"/>
                  <a:pt x="75" y="150"/>
                  <a:pt x="75" y="150"/>
                </a:cubicBezTo>
                <a:cubicBezTo>
                  <a:pt x="80" y="151"/>
                  <a:pt x="80" y="151"/>
                  <a:pt x="80" y="151"/>
                </a:cubicBezTo>
                <a:cubicBezTo>
                  <a:pt x="89" y="150"/>
                  <a:pt x="89" y="150"/>
                  <a:pt x="89" y="150"/>
                </a:cubicBezTo>
                <a:cubicBezTo>
                  <a:pt x="89" y="150"/>
                  <a:pt x="96" y="149"/>
                  <a:pt x="96" y="149"/>
                </a:cubicBezTo>
                <a:cubicBezTo>
                  <a:pt x="97" y="149"/>
                  <a:pt x="98" y="149"/>
                  <a:pt x="98" y="149"/>
                </a:cubicBezTo>
                <a:cubicBezTo>
                  <a:pt x="98" y="149"/>
                  <a:pt x="99" y="146"/>
                  <a:pt x="96" y="146"/>
                </a:cubicBezTo>
                <a:cubicBezTo>
                  <a:pt x="93" y="146"/>
                  <a:pt x="91" y="145"/>
                  <a:pt x="91" y="145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3" y="142"/>
                  <a:pt x="83" y="142"/>
                  <a:pt x="83" y="142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81" y="137"/>
                  <a:pt x="81" y="137"/>
                  <a:pt x="81" y="137"/>
                </a:cubicBezTo>
                <a:cubicBezTo>
                  <a:pt x="81" y="137"/>
                  <a:pt x="80" y="135"/>
                  <a:pt x="79" y="131"/>
                </a:cubicBezTo>
                <a:cubicBezTo>
                  <a:pt x="79" y="127"/>
                  <a:pt x="78" y="122"/>
                  <a:pt x="78" y="122"/>
                </a:cubicBezTo>
                <a:cubicBezTo>
                  <a:pt x="78" y="116"/>
                  <a:pt x="78" y="116"/>
                  <a:pt x="78" y="116"/>
                </a:cubicBezTo>
                <a:cubicBezTo>
                  <a:pt x="78" y="112"/>
                  <a:pt x="78" y="112"/>
                  <a:pt x="78" y="112"/>
                </a:cubicBezTo>
                <a:cubicBezTo>
                  <a:pt x="78" y="112"/>
                  <a:pt x="79" y="110"/>
                  <a:pt x="79" y="108"/>
                </a:cubicBezTo>
                <a:cubicBezTo>
                  <a:pt x="79" y="107"/>
                  <a:pt x="76" y="103"/>
                  <a:pt x="76" y="103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73" y="96"/>
                  <a:pt x="73" y="96"/>
                  <a:pt x="73" y="96"/>
                </a:cubicBezTo>
                <a:cubicBezTo>
                  <a:pt x="74" y="95"/>
                  <a:pt x="74" y="95"/>
                  <a:pt x="74" y="95"/>
                </a:cubicBezTo>
                <a:cubicBezTo>
                  <a:pt x="72" y="93"/>
                  <a:pt x="72" y="93"/>
                  <a:pt x="72" y="93"/>
                </a:cubicBezTo>
                <a:cubicBezTo>
                  <a:pt x="71" y="90"/>
                  <a:pt x="71" y="90"/>
                  <a:pt x="71" y="90"/>
                </a:cubicBezTo>
                <a:cubicBezTo>
                  <a:pt x="71" y="89"/>
                  <a:pt x="71" y="89"/>
                  <a:pt x="71" y="89"/>
                </a:cubicBezTo>
                <a:cubicBezTo>
                  <a:pt x="71" y="85"/>
                  <a:pt x="71" y="85"/>
                  <a:pt x="71" y="85"/>
                </a:cubicBezTo>
                <a:cubicBezTo>
                  <a:pt x="71" y="82"/>
                  <a:pt x="71" y="82"/>
                  <a:pt x="71" y="82"/>
                </a:cubicBezTo>
                <a:cubicBezTo>
                  <a:pt x="70" y="76"/>
                  <a:pt x="70" y="76"/>
                  <a:pt x="70" y="76"/>
                </a:cubicBezTo>
                <a:cubicBezTo>
                  <a:pt x="72" y="75"/>
                  <a:pt x="72" y="75"/>
                  <a:pt x="72" y="75"/>
                </a:cubicBezTo>
                <a:cubicBezTo>
                  <a:pt x="71" y="71"/>
                  <a:pt x="71" y="71"/>
                  <a:pt x="71" y="71"/>
                </a:cubicBezTo>
                <a:cubicBezTo>
                  <a:pt x="72" y="67"/>
                  <a:pt x="72" y="67"/>
                  <a:pt x="72" y="67"/>
                </a:cubicBezTo>
                <a:cubicBezTo>
                  <a:pt x="75" y="72"/>
                  <a:pt x="75" y="72"/>
                  <a:pt x="75" y="72"/>
                </a:cubicBezTo>
                <a:cubicBezTo>
                  <a:pt x="79" y="77"/>
                  <a:pt x="79" y="77"/>
                  <a:pt x="79" y="77"/>
                </a:cubicBezTo>
                <a:cubicBezTo>
                  <a:pt x="81" y="80"/>
                  <a:pt x="81" y="80"/>
                  <a:pt x="81" y="80"/>
                </a:cubicBezTo>
                <a:cubicBezTo>
                  <a:pt x="84" y="85"/>
                  <a:pt x="84" y="85"/>
                  <a:pt x="84" y="85"/>
                </a:cubicBezTo>
                <a:cubicBezTo>
                  <a:pt x="85" y="88"/>
                  <a:pt x="85" y="88"/>
                  <a:pt x="85" y="88"/>
                </a:cubicBezTo>
                <a:cubicBezTo>
                  <a:pt x="86" y="87"/>
                  <a:pt x="86" y="87"/>
                  <a:pt x="86" y="87"/>
                </a:cubicBezTo>
                <a:cubicBezTo>
                  <a:pt x="88" y="87"/>
                  <a:pt x="88" y="87"/>
                  <a:pt x="88" y="87"/>
                </a:cubicBezTo>
                <a:cubicBezTo>
                  <a:pt x="88" y="85"/>
                  <a:pt x="88" y="85"/>
                  <a:pt x="88" y="85"/>
                </a:cubicBezTo>
                <a:cubicBezTo>
                  <a:pt x="89" y="86"/>
                  <a:pt x="89" y="86"/>
                  <a:pt x="89" y="86"/>
                </a:cubicBezTo>
                <a:cubicBezTo>
                  <a:pt x="90" y="85"/>
                  <a:pt x="90" y="85"/>
                  <a:pt x="90" y="85"/>
                </a:cubicBezTo>
                <a:cubicBezTo>
                  <a:pt x="89" y="83"/>
                  <a:pt x="89" y="83"/>
                  <a:pt x="89" y="83"/>
                </a:cubicBezTo>
                <a:cubicBezTo>
                  <a:pt x="90" y="83"/>
                  <a:pt x="90" y="83"/>
                  <a:pt x="90" y="83"/>
                </a:cubicBezTo>
                <a:cubicBezTo>
                  <a:pt x="90" y="82"/>
                  <a:pt x="90" y="82"/>
                  <a:pt x="90" y="82"/>
                </a:cubicBezTo>
                <a:cubicBezTo>
                  <a:pt x="86" y="80"/>
                  <a:pt x="86" y="80"/>
                  <a:pt x="86" y="80"/>
                </a:cubicBezTo>
                <a:cubicBezTo>
                  <a:pt x="84" y="75"/>
                  <a:pt x="84" y="75"/>
                  <a:pt x="84" y="75"/>
                </a:cubicBezTo>
                <a:cubicBezTo>
                  <a:pt x="81" y="68"/>
                  <a:pt x="81" y="68"/>
                  <a:pt x="81" y="68"/>
                </a:cubicBezTo>
                <a:cubicBezTo>
                  <a:pt x="79" y="62"/>
                  <a:pt x="79" y="62"/>
                  <a:pt x="79" y="62"/>
                </a:cubicBezTo>
                <a:cubicBezTo>
                  <a:pt x="76" y="56"/>
                  <a:pt x="76" y="56"/>
                  <a:pt x="76" y="56"/>
                </a:cubicBezTo>
                <a:cubicBezTo>
                  <a:pt x="76" y="54"/>
                  <a:pt x="76" y="54"/>
                  <a:pt x="76" y="54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53"/>
                  <a:pt x="78" y="53"/>
                  <a:pt x="78" y="53"/>
                </a:cubicBezTo>
                <a:cubicBezTo>
                  <a:pt x="78" y="45"/>
                  <a:pt x="78" y="45"/>
                  <a:pt x="78" y="45"/>
                </a:cubicBezTo>
                <a:cubicBezTo>
                  <a:pt x="78" y="39"/>
                  <a:pt x="78" y="39"/>
                  <a:pt x="78" y="39"/>
                </a:cubicBezTo>
                <a:cubicBezTo>
                  <a:pt x="78" y="39"/>
                  <a:pt x="78" y="35"/>
                  <a:pt x="76" y="34"/>
                </a:cubicBezTo>
                <a:cubicBezTo>
                  <a:pt x="73" y="32"/>
                  <a:pt x="70" y="31"/>
                  <a:pt x="70" y="31"/>
                </a:cubicBezTo>
                <a:cubicBezTo>
                  <a:pt x="68" y="29"/>
                  <a:pt x="68" y="29"/>
                  <a:pt x="68" y="29"/>
                </a:cubicBezTo>
                <a:cubicBezTo>
                  <a:pt x="69" y="27"/>
                  <a:pt x="69" y="27"/>
                  <a:pt x="69" y="27"/>
                </a:cubicBezTo>
                <a:cubicBezTo>
                  <a:pt x="71" y="28"/>
                  <a:pt x="71" y="28"/>
                  <a:pt x="71" y="28"/>
                </a:cubicBezTo>
                <a:cubicBezTo>
                  <a:pt x="71" y="28"/>
                  <a:pt x="73" y="28"/>
                  <a:pt x="73" y="26"/>
                </a:cubicBezTo>
                <a:cubicBezTo>
                  <a:pt x="72" y="25"/>
                  <a:pt x="75" y="23"/>
                  <a:pt x="75" y="23"/>
                </a:cubicBezTo>
                <a:cubicBezTo>
                  <a:pt x="76" y="20"/>
                  <a:pt x="76" y="20"/>
                  <a:pt x="76" y="20"/>
                </a:cubicBezTo>
                <a:cubicBezTo>
                  <a:pt x="76" y="20"/>
                  <a:pt x="77" y="18"/>
                  <a:pt x="76" y="17"/>
                </a:cubicBezTo>
                <a:cubicBezTo>
                  <a:pt x="75" y="17"/>
                  <a:pt x="76" y="13"/>
                  <a:pt x="76" y="13"/>
                </a:cubicBezTo>
                <a:cubicBezTo>
                  <a:pt x="76" y="13"/>
                  <a:pt x="79" y="6"/>
                  <a:pt x="72" y="3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0" name="Freeform 10"/>
          <p:cNvSpPr>
            <a:spLocks/>
          </p:cNvSpPr>
          <p:nvPr/>
        </p:nvSpPr>
        <p:spPr bwMode="auto">
          <a:xfrm>
            <a:off x="-3769598" y="6158152"/>
            <a:ext cx="538913" cy="451736"/>
          </a:xfrm>
          <a:custGeom>
            <a:avLst/>
            <a:gdLst>
              <a:gd name="T0" fmla="*/ 88 w 272"/>
              <a:gd name="T1" fmla="*/ 16 h 228"/>
              <a:gd name="T2" fmla="*/ 98 w 272"/>
              <a:gd name="T3" fmla="*/ 2 h 228"/>
              <a:gd name="T4" fmla="*/ 105 w 272"/>
              <a:gd name="T5" fmla="*/ 2 h 228"/>
              <a:gd name="T6" fmla="*/ 108 w 272"/>
              <a:gd name="T7" fmla="*/ 9 h 228"/>
              <a:gd name="T8" fmla="*/ 105 w 272"/>
              <a:gd name="T9" fmla="*/ 23 h 228"/>
              <a:gd name="T10" fmla="*/ 110 w 272"/>
              <a:gd name="T11" fmla="*/ 59 h 228"/>
              <a:gd name="T12" fmla="*/ 127 w 272"/>
              <a:gd name="T13" fmla="*/ 102 h 228"/>
              <a:gd name="T14" fmla="*/ 150 w 272"/>
              <a:gd name="T15" fmla="*/ 107 h 228"/>
              <a:gd name="T16" fmla="*/ 184 w 272"/>
              <a:gd name="T17" fmla="*/ 107 h 228"/>
              <a:gd name="T18" fmla="*/ 222 w 272"/>
              <a:gd name="T19" fmla="*/ 112 h 228"/>
              <a:gd name="T20" fmla="*/ 234 w 272"/>
              <a:gd name="T21" fmla="*/ 104 h 228"/>
              <a:gd name="T22" fmla="*/ 243 w 272"/>
              <a:gd name="T23" fmla="*/ 112 h 228"/>
              <a:gd name="T24" fmla="*/ 258 w 272"/>
              <a:gd name="T25" fmla="*/ 133 h 228"/>
              <a:gd name="T26" fmla="*/ 267 w 272"/>
              <a:gd name="T27" fmla="*/ 143 h 228"/>
              <a:gd name="T28" fmla="*/ 272 w 272"/>
              <a:gd name="T29" fmla="*/ 152 h 228"/>
              <a:gd name="T30" fmla="*/ 267 w 272"/>
              <a:gd name="T31" fmla="*/ 154 h 228"/>
              <a:gd name="T32" fmla="*/ 239 w 272"/>
              <a:gd name="T33" fmla="*/ 140 h 228"/>
              <a:gd name="T34" fmla="*/ 222 w 272"/>
              <a:gd name="T35" fmla="*/ 133 h 228"/>
              <a:gd name="T36" fmla="*/ 193 w 272"/>
              <a:gd name="T37" fmla="*/ 131 h 228"/>
              <a:gd name="T38" fmla="*/ 153 w 272"/>
              <a:gd name="T39" fmla="*/ 133 h 228"/>
              <a:gd name="T40" fmla="*/ 129 w 272"/>
              <a:gd name="T41" fmla="*/ 140 h 228"/>
              <a:gd name="T42" fmla="*/ 103 w 272"/>
              <a:gd name="T43" fmla="*/ 143 h 228"/>
              <a:gd name="T44" fmla="*/ 84 w 272"/>
              <a:gd name="T45" fmla="*/ 143 h 228"/>
              <a:gd name="T46" fmla="*/ 79 w 272"/>
              <a:gd name="T47" fmla="*/ 145 h 228"/>
              <a:gd name="T48" fmla="*/ 67 w 272"/>
              <a:gd name="T49" fmla="*/ 143 h 228"/>
              <a:gd name="T50" fmla="*/ 69 w 272"/>
              <a:gd name="T51" fmla="*/ 145 h 228"/>
              <a:gd name="T52" fmla="*/ 69 w 272"/>
              <a:gd name="T53" fmla="*/ 154 h 228"/>
              <a:gd name="T54" fmla="*/ 74 w 272"/>
              <a:gd name="T55" fmla="*/ 154 h 228"/>
              <a:gd name="T56" fmla="*/ 72 w 272"/>
              <a:gd name="T57" fmla="*/ 164 h 228"/>
              <a:gd name="T58" fmla="*/ 77 w 272"/>
              <a:gd name="T59" fmla="*/ 166 h 228"/>
              <a:gd name="T60" fmla="*/ 81 w 272"/>
              <a:gd name="T61" fmla="*/ 174 h 228"/>
              <a:gd name="T62" fmla="*/ 86 w 272"/>
              <a:gd name="T63" fmla="*/ 176 h 228"/>
              <a:gd name="T64" fmla="*/ 91 w 272"/>
              <a:gd name="T65" fmla="*/ 176 h 228"/>
              <a:gd name="T66" fmla="*/ 98 w 272"/>
              <a:gd name="T67" fmla="*/ 174 h 228"/>
              <a:gd name="T68" fmla="*/ 112 w 272"/>
              <a:gd name="T69" fmla="*/ 164 h 228"/>
              <a:gd name="T70" fmla="*/ 136 w 272"/>
              <a:gd name="T71" fmla="*/ 166 h 228"/>
              <a:gd name="T72" fmla="*/ 172 w 272"/>
              <a:gd name="T73" fmla="*/ 181 h 228"/>
              <a:gd name="T74" fmla="*/ 184 w 272"/>
              <a:gd name="T75" fmla="*/ 200 h 228"/>
              <a:gd name="T76" fmla="*/ 191 w 272"/>
              <a:gd name="T77" fmla="*/ 207 h 228"/>
              <a:gd name="T78" fmla="*/ 189 w 272"/>
              <a:gd name="T79" fmla="*/ 212 h 228"/>
              <a:gd name="T80" fmla="*/ 186 w 272"/>
              <a:gd name="T81" fmla="*/ 214 h 228"/>
              <a:gd name="T82" fmla="*/ 186 w 272"/>
              <a:gd name="T83" fmla="*/ 216 h 228"/>
              <a:gd name="T84" fmla="*/ 196 w 272"/>
              <a:gd name="T85" fmla="*/ 216 h 228"/>
              <a:gd name="T86" fmla="*/ 196 w 272"/>
              <a:gd name="T87" fmla="*/ 221 h 228"/>
              <a:gd name="T88" fmla="*/ 184 w 272"/>
              <a:gd name="T89" fmla="*/ 226 h 228"/>
              <a:gd name="T90" fmla="*/ 172 w 272"/>
              <a:gd name="T91" fmla="*/ 228 h 228"/>
              <a:gd name="T92" fmla="*/ 88 w 272"/>
              <a:gd name="T93" fmla="*/ 226 h 228"/>
              <a:gd name="T94" fmla="*/ 36 w 272"/>
              <a:gd name="T95" fmla="*/ 224 h 228"/>
              <a:gd name="T96" fmla="*/ 17 w 272"/>
              <a:gd name="T97" fmla="*/ 202 h 228"/>
              <a:gd name="T98" fmla="*/ 7 w 272"/>
              <a:gd name="T99" fmla="*/ 178 h 228"/>
              <a:gd name="T100" fmla="*/ 0 w 272"/>
              <a:gd name="T101" fmla="*/ 152 h 228"/>
              <a:gd name="T102" fmla="*/ 3 w 272"/>
              <a:gd name="T103" fmla="*/ 135 h 228"/>
              <a:gd name="T104" fmla="*/ 7 w 272"/>
              <a:gd name="T105" fmla="*/ 114 h 228"/>
              <a:gd name="T106" fmla="*/ 12 w 272"/>
              <a:gd name="T107" fmla="*/ 97 h 228"/>
              <a:gd name="T108" fmla="*/ 27 w 272"/>
              <a:gd name="T109" fmla="*/ 83 h 228"/>
              <a:gd name="T110" fmla="*/ 48 w 272"/>
              <a:gd name="T111" fmla="*/ 78 h 228"/>
              <a:gd name="T112" fmla="*/ 74 w 272"/>
              <a:gd name="T113" fmla="*/ 78 h 228"/>
              <a:gd name="T114" fmla="*/ 91 w 272"/>
              <a:gd name="T115" fmla="*/ 81 h 228"/>
              <a:gd name="T116" fmla="*/ 88 w 272"/>
              <a:gd name="T117" fmla="*/ 59 h 228"/>
              <a:gd name="T118" fmla="*/ 81 w 272"/>
              <a:gd name="T119" fmla="*/ 52 h 228"/>
              <a:gd name="T120" fmla="*/ 74 w 272"/>
              <a:gd name="T121" fmla="*/ 45 h 228"/>
              <a:gd name="T122" fmla="*/ 79 w 272"/>
              <a:gd name="T123" fmla="*/ 3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2" h="228">
                <a:moveTo>
                  <a:pt x="81" y="31"/>
                </a:moveTo>
                <a:lnTo>
                  <a:pt x="84" y="28"/>
                </a:lnTo>
                <a:lnTo>
                  <a:pt x="86" y="23"/>
                </a:lnTo>
                <a:lnTo>
                  <a:pt x="86" y="21"/>
                </a:lnTo>
                <a:lnTo>
                  <a:pt x="88" y="16"/>
                </a:lnTo>
                <a:lnTo>
                  <a:pt x="91" y="12"/>
                </a:lnTo>
                <a:lnTo>
                  <a:pt x="93" y="7"/>
                </a:lnTo>
                <a:lnTo>
                  <a:pt x="96" y="4"/>
                </a:lnTo>
                <a:lnTo>
                  <a:pt x="96" y="2"/>
                </a:lnTo>
                <a:lnTo>
                  <a:pt x="98" y="2"/>
                </a:lnTo>
                <a:lnTo>
                  <a:pt x="100" y="0"/>
                </a:lnTo>
                <a:lnTo>
                  <a:pt x="100" y="0"/>
                </a:lnTo>
                <a:lnTo>
                  <a:pt x="103" y="0"/>
                </a:lnTo>
                <a:lnTo>
                  <a:pt x="105" y="0"/>
                </a:lnTo>
                <a:lnTo>
                  <a:pt x="105" y="2"/>
                </a:lnTo>
                <a:lnTo>
                  <a:pt x="108" y="2"/>
                </a:lnTo>
                <a:lnTo>
                  <a:pt x="108" y="4"/>
                </a:lnTo>
                <a:lnTo>
                  <a:pt x="108" y="4"/>
                </a:lnTo>
                <a:lnTo>
                  <a:pt x="108" y="7"/>
                </a:lnTo>
                <a:lnTo>
                  <a:pt x="108" y="9"/>
                </a:lnTo>
                <a:lnTo>
                  <a:pt x="108" y="14"/>
                </a:lnTo>
                <a:lnTo>
                  <a:pt x="105" y="16"/>
                </a:lnTo>
                <a:lnTo>
                  <a:pt x="105" y="19"/>
                </a:lnTo>
                <a:lnTo>
                  <a:pt x="105" y="23"/>
                </a:lnTo>
                <a:lnTo>
                  <a:pt x="105" y="23"/>
                </a:lnTo>
                <a:lnTo>
                  <a:pt x="105" y="31"/>
                </a:lnTo>
                <a:lnTo>
                  <a:pt x="105" y="35"/>
                </a:lnTo>
                <a:lnTo>
                  <a:pt x="105" y="40"/>
                </a:lnTo>
                <a:lnTo>
                  <a:pt x="105" y="45"/>
                </a:lnTo>
                <a:lnTo>
                  <a:pt x="110" y="59"/>
                </a:lnTo>
                <a:lnTo>
                  <a:pt x="112" y="69"/>
                </a:lnTo>
                <a:lnTo>
                  <a:pt x="115" y="76"/>
                </a:lnTo>
                <a:lnTo>
                  <a:pt x="119" y="83"/>
                </a:lnTo>
                <a:lnTo>
                  <a:pt x="122" y="93"/>
                </a:lnTo>
                <a:lnTo>
                  <a:pt x="127" y="102"/>
                </a:lnTo>
                <a:lnTo>
                  <a:pt x="127" y="104"/>
                </a:lnTo>
                <a:lnTo>
                  <a:pt x="129" y="107"/>
                </a:lnTo>
                <a:lnTo>
                  <a:pt x="134" y="109"/>
                </a:lnTo>
                <a:lnTo>
                  <a:pt x="143" y="109"/>
                </a:lnTo>
                <a:lnTo>
                  <a:pt x="150" y="107"/>
                </a:lnTo>
                <a:lnTo>
                  <a:pt x="158" y="107"/>
                </a:lnTo>
                <a:lnTo>
                  <a:pt x="165" y="104"/>
                </a:lnTo>
                <a:lnTo>
                  <a:pt x="172" y="104"/>
                </a:lnTo>
                <a:lnTo>
                  <a:pt x="177" y="104"/>
                </a:lnTo>
                <a:lnTo>
                  <a:pt x="184" y="107"/>
                </a:lnTo>
                <a:lnTo>
                  <a:pt x="189" y="107"/>
                </a:lnTo>
                <a:lnTo>
                  <a:pt x="196" y="109"/>
                </a:lnTo>
                <a:lnTo>
                  <a:pt x="208" y="112"/>
                </a:lnTo>
                <a:lnTo>
                  <a:pt x="217" y="112"/>
                </a:lnTo>
                <a:lnTo>
                  <a:pt x="222" y="112"/>
                </a:lnTo>
                <a:lnTo>
                  <a:pt x="224" y="109"/>
                </a:lnTo>
                <a:lnTo>
                  <a:pt x="227" y="109"/>
                </a:lnTo>
                <a:lnTo>
                  <a:pt x="229" y="107"/>
                </a:lnTo>
                <a:lnTo>
                  <a:pt x="232" y="107"/>
                </a:lnTo>
                <a:lnTo>
                  <a:pt x="234" y="104"/>
                </a:lnTo>
                <a:lnTo>
                  <a:pt x="236" y="104"/>
                </a:lnTo>
                <a:lnTo>
                  <a:pt x="239" y="104"/>
                </a:lnTo>
                <a:lnTo>
                  <a:pt x="241" y="107"/>
                </a:lnTo>
                <a:lnTo>
                  <a:pt x="243" y="109"/>
                </a:lnTo>
                <a:lnTo>
                  <a:pt x="243" y="112"/>
                </a:lnTo>
                <a:lnTo>
                  <a:pt x="246" y="114"/>
                </a:lnTo>
                <a:lnTo>
                  <a:pt x="248" y="119"/>
                </a:lnTo>
                <a:lnTo>
                  <a:pt x="251" y="121"/>
                </a:lnTo>
                <a:lnTo>
                  <a:pt x="253" y="126"/>
                </a:lnTo>
                <a:lnTo>
                  <a:pt x="258" y="133"/>
                </a:lnTo>
                <a:lnTo>
                  <a:pt x="263" y="135"/>
                </a:lnTo>
                <a:lnTo>
                  <a:pt x="265" y="138"/>
                </a:lnTo>
                <a:lnTo>
                  <a:pt x="267" y="140"/>
                </a:lnTo>
                <a:lnTo>
                  <a:pt x="267" y="140"/>
                </a:lnTo>
                <a:lnTo>
                  <a:pt x="267" y="143"/>
                </a:lnTo>
                <a:lnTo>
                  <a:pt x="270" y="143"/>
                </a:lnTo>
                <a:lnTo>
                  <a:pt x="270" y="145"/>
                </a:lnTo>
                <a:lnTo>
                  <a:pt x="270" y="147"/>
                </a:lnTo>
                <a:lnTo>
                  <a:pt x="270" y="150"/>
                </a:lnTo>
                <a:lnTo>
                  <a:pt x="272" y="152"/>
                </a:lnTo>
                <a:lnTo>
                  <a:pt x="272" y="154"/>
                </a:lnTo>
                <a:lnTo>
                  <a:pt x="272" y="154"/>
                </a:lnTo>
                <a:lnTo>
                  <a:pt x="270" y="157"/>
                </a:lnTo>
                <a:lnTo>
                  <a:pt x="267" y="157"/>
                </a:lnTo>
                <a:lnTo>
                  <a:pt x="267" y="154"/>
                </a:lnTo>
                <a:lnTo>
                  <a:pt x="265" y="152"/>
                </a:lnTo>
                <a:lnTo>
                  <a:pt x="258" y="150"/>
                </a:lnTo>
                <a:lnTo>
                  <a:pt x="253" y="147"/>
                </a:lnTo>
                <a:lnTo>
                  <a:pt x="248" y="145"/>
                </a:lnTo>
                <a:lnTo>
                  <a:pt x="239" y="140"/>
                </a:lnTo>
                <a:lnTo>
                  <a:pt x="236" y="140"/>
                </a:lnTo>
                <a:lnTo>
                  <a:pt x="234" y="138"/>
                </a:lnTo>
                <a:lnTo>
                  <a:pt x="232" y="135"/>
                </a:lnTo>
                <a:lnTo>
                  <a:pt x="227" y="135"/>
                </a:lnTo>
                <a:lnTo>
                  <a:pt x="222" y="133"/>
                </a:lnTo>
                <a:lnTo>
                  <a:pt x="217" y="133"/>
                </a:lnTo>
                <a:lnTo>
                  <a:pt x="212" y="133"/>
                </a:lnTo>
                <a:lnTo>
                  <a:pt x="208" y="131"/>
                </a:lnTo>
                <a:lnTo>
                  <a:pt x="201" y="131"/>
                </a:lnTo>
                <a:lnTo>
                  <a:pt x="193" y="131"/>
                </a:lnTo>
                <a:lnTo>
                  <a:pt x="179" y="133"/>
                </a:lnTo>
                <a:lnTo>
                  <a:pt x="174" y="133"/>
                </a:lnTo>
                <a:lnTo>
                  <a:pt x="170" y="133"/>
                </a:lnTo>
                <a:lnTo>
                  <a:pt x="160" y="133"/>
                </a:lnTo>
                <a:lnTo>
                  <a:pt x="153" y="133"/>
                </a:lnTo>
                <a:lnTo>
                  <a:pt x="148" y="133"/>
                </a:lnTo>
                <a:lnTo>
                  <a:pt x="143" y="135"/>
                </a:lnTo>
                <a:lnTo>
                  <a:pt x="139" y="138"/>
                </a:lnTo>
                <a:lnTo>
                  <a:pt x="134" y="138"/>
                </a:lnTo>
                <a:lnTo>
                  <a:pt x="129" y="140"/>
                </a:lnTo>
                <a:lnTo>
                  <a:pt x="127" y="143"/>
                </a:lnTo>
                <a:lnTo>
                  <a:pt x="122" y="145"/>
                </a:lnTo>
                <a:lnTo>
                  <a:pt x="117" y="145"/>
                </a:lnTo>
                <a:lnTo>
                  <a:pt x="108" y="143"/>
                </a:lnTo>
                <a:lnTo>
                  <a:pt x="103" y="143"/>
                </a:lnTo>
                <a:lnTo>
                  <a:pt x="98" y="143"/>
                </a:lnTo>
                <a:lnTo>
                  <a:pt x="93" y="143"/>
                </a:lnTo>
                <a:lnTo>
                  <a:pt x="88" y="143"/>
                </a:lnTo>
                <a:lnTo>
                  <a:pt x="84" y="143"/>
                </a:lnTo>
                <a:lnTo>
                  <a:pt x="84" y="143"/>
                </a:lnTo>
                <a:lnTo>
                  <a:pt x="81" y="145"/>
                </a:lnTo>
                <a:lnTo>
                  <a:pt x="81" y="145"/>
                </a:lnTo>
                <a:lnTo>
                  <a:pt x="79" y="145"/>
                </a:lnTo>
                <a:lnTo>
                  <a:pt x="79" y="145"/>
                </a:lnTo>
                <a:lnTo>
                  <a:pt x="79" y="145"/>
                </a:lnTo>
                <a:lnTo>
                  <a:pt x="77" y="143"/>
                </a:lnTo>
                <a:lnTo>
                  <a:pt x="72" y="143"/>
                </a:lnTo>
                <a:lnTo>
                  <a:pt x="69" y="143"/>
                </a:lnTo>
                <a:lnTo>
                  <a:pt x="69" y="140"/>
                </a:lnTo>
                <a:lnTo>
                  <a:pt x="67" y="143"/>
                </a:lnTo>
                <a:lnTo>
                  <a:pt x="67" y="143"/>
                </a:lnTo>
                <a:lnTo>
                  <a:pt x="67" y="145"/>
                </a:lnTo>
                <a:lnTo>
                  <a:pt x="67" y="145"/>
                </a:lnTo>
                <a:lnTo>
                  <a:pt x="69" y="145"/>
                </a:lnTo>
                <a:lnTo>
                  <a:pt x="69" y="145"/>
                </a:lnTo>
                <a:lnTo>
                  <a:pt x="69" y="147"/>
                </a:lnTo>
                <a:lnTo>
                  <a:pt x="69" y="150"/>
                </a:lnTo>
                <a:lnTo>
                  <a:pt x="69" y="150"/>
                </a:lnTo>
                <a:lnTo>
                  <a:pt x="69" y="152"/>
                </a:lnTo>
                <a:lnTo>
                  <a:pt x="69" y="154"/>
                </a:lnTo>
                <a:lnTo>
                  <a:pt x="69" y="154"/>
                </a:lnTo>
                <a:lnTo>
                  <a:pt x="72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4"/>
                </a:lnTo>
                <a:lnTo>
                  <a:pt x="74" y="157"/>
                </a:lnTo>
                <a:lnTo>
                  <a:pt x="74" y="159"/>
                </a:lnTo>
                <a:lnTo>
                  <a:pt x="74" y="159"/>
                </a:lnTo>
                <a:lnTo>
                  <a:pt x="74" y="162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2" y="164"/>
                </a:lnTo>
                <a:lnTo>
                  <a:pt x="74" y="166"/>
                </a:lnTo>
                <a:lnTo>
                  <a:pt x="77" y="166"/>
                </a:lnTo>
                <a:lnTo>
                  <a:pt x="77" y="169"/>
                </a:lnTo>
                <a:lnTo>
                  <a:pt x="79" y="169"/>
                </a:lnTo>
                <a:lnTo>
                  <a:pt x="81" y="171"/>
                </a:lnTo>
                <a:lnTo>
                  <a:pt x="81" y="174"/>
                </a:lnTo>
                <a:lnTo>
                  <a:pt x="81" y="174"/>
                </a:lnTo>
                <a:lnTo>
                  <a:pt x="81" y="176"/>
                </a:lnTo>
                <a:lnTo>
                  <a:pt x="81" y="178"/>
                </a:lnTo>
                <a:lnTo>
                  <a:pt x="84" y="176"/>
                </a:lnTo>
                <a:lnTo>
                  <a:pt x="84" y="176"/>
                </a:lnTo>
                <a:lnTo>
                  <a:pt x="86" y="176"/>
                </a:lnTo>
                <a:lnTo>
                  <a:pt x="88" y="176"/>
                </a:lnTo>
                <a:lnTo>
                  <a:pt x="88" y="176"/>
                </a:lnTo>
                <a:lnTo>
                  <a:pt x="91" y="178"/>
                </a:lnTo>
                <a:lnTo>
                  <a:pt x="93" y="176"/>
                </a:lnTo>
                <a:lnTo>
                  <a:pt x="91" y="176"/>
                </a:lnTo>
                <a:lnTo>
                  <a:pt x="93" y="174"/>
                </a:lnTo>
                <a:lnTo>
                  <a:pt x="93" y="174"/>
                </a:lnTo>
                <a:lnTo>
                  <a:pt x="96" y="174"/>
                </a:lnTo>
                <a:lnTo>
                  <a:pt x="96" y="174"/>
                </a:lnTo>
                <a:lnTo>
                  <a:pt x="98" y="174"/>
                </a:lnTo>
                <a:lnTo>
                  <a:pt x="100" y="171"/>
                </a:lnTo>
                <a:lnTo>
                  <a:pt x="103" y="171"/>
                </a:lnTo>
                <a:lnTo>
                  <a:pt x="105" y="169"/>
                </a:lnTo>
                <a:lnTo>
                  <a:pt x="110" y="166"/>
                </a:lnTo>
                <a:lnTo>
                  <a:pt x="112" y="164"/>
                </a:lnTo>
                <a:lnTo>
                  <a:pt x="115" y="164"/>
                </a:lnTo>
                <a:lnTo>
                  <a:pt x="119" y="164"/>
                </a:lnTo>
                <a:lnTo>
                  <a:pt x="124" y="164"/>
                </a:lnTo>
                <a:lnTo>
                  <a:pt x="129" y="166"/>
                </a:lnTo>
                <a:lnTo>
                  <a:pt x="136" y="166"/>
                </a:lnTo>
                <a:lnTo>
                  <a:pt x="146" y="169"/>
                </a:lnTo>
                <a:lnTo>
                  <a:pt x="153" y="171"/>
                </a:lnTo>
                <a:lnTo>
                  <a:pt x="160" y="174"/>
                </a:lnTo>
                <a:lnTo>
                  <a:pt x="167" y="176"/>
                </a:lnTo>
                <a:lnTo>
                  <a:pt x="172" y="181"/>
                </a:lnTo>
                <a:lnTo>
                  <a:pt x="177" y="183"/>
                </a:lnTo>
                <a:lnTo>
                  <a:pt x="179" y="185"/>
                </a:lnTo>
                <a:lnTo>
                  <a:pt x="181" y="188"/>
                </a:lnTo>
                <a:lnTo>
                  <a:pt x="184" y="193"/>
                </a:lnTo>
                <a:lnTo>
                  <a:pt x="184" y="200"/>
                </a:lnTo>
                <a:lnTo>
                  <a:pt x="186" y="200"/>
                </a:lnTo>
                <a:lnTo>
                  <a:pt x="189" y="202"/>
                </a:lnTo>
                <a:lnTo>
                  <a:pt x="189" y="205"/>
                </a:lnTo>
                <a:lnTo>
                  <a:pt x="191" y="207"/>
                </a:lnTo>
                <a:lnTo>
                  <a:pt x="191" y="207"/>
                </a:lnTo>
                <a:lnTo>
                  <a:pt x="191" y="209"/>
                </a:lnTo>
                <a:lnTo>
                  <a:pt x="191" y="212"/>
                </a:lnTo>
                <a:lnTo>
                  <a:pt x="191" y="212"/>
                </a:lnTo>
                <a:lnTo>
                  <a:pt x="189" y="212"/>
                </a:lnTo>
                <a:lnTo>
                  <a:pt x="189" y="212"/>
                </a:lnTo>
                <a:lnTo>
                  <a:pt x="186" y="209"/>
                </a:lnTo>
                <a:lnTo>
                  <a:pt x="184" y="209"/>
                </a:lnTo>
                <a:lnTo>
                  <a:pt x="184" y="212"/>
                </a:lnTo>
                <a:lnTo>
                  <a:pt x="186" y="212"/>
                </a:lnTo>
                <a:lnTo>
                  <a:pt x="186" y="214"/>
                </a:lnTo>
                <a:lnTo>
                  <a:pt x="189" y="214"/>
                </a:lnTo>
                <a:lnTo>
                  <a:pt x="189" y="214"/>
                </a:lnTo>
                <a:lnTo>
                  <a:pt x="186" y="214"/>
                </a:lnTo>
                <a:lnTo>
                  <a:pt x="186" y="216"/>
                </a:lnTo>
                <a:lnTo>
                  <a:pt x="186" y="216"/>
                </a:lnTo>
                <a:lnTo>
                  <a:pt x="189" y="216"/>
                </a:lnTo>
                <a:lnTo>
                  <a:pt x="189" y="216"/>
                </a:lnTo>
                <a:lnTo>
                  <a:pt x="191" y="216"/>
                </a:lnTo>
                <a:lnTo>
                  <a:pt x="193" y="216"/>
                </a:lnTo>
                <a:lnTo>
                  <a:pt x="196" y="216"/>
                </a:lnTo>
                <a:lnTo>
                  <a:pt x="196" y="216"/>
                </a:lnTo>
                <a:lnTo>
                  <a:pt x="198" y="219"/>
                </a:lnTo>
                <a:lnTo>
                  <a:pt x="198" y="219"/>
                </a:lnTo>
                <a:lnTo>
                  <a:pt x="198" y="219"/>
                </a:lnTo>
                <a:lnTo>
                  <a:pt x="196" y="221"/>
                </a:lnTo>
                <a:lnTo>
                  <a:pt x="196" y="221"/>
                </a:lnTo>
                <a:lnTo>
                  <a:pt x="191" y="221"/>
                </a:lnTo>
                <a:lnTo>
                  <a:pt x="189" y="221"/>
                </a:lnTo>
                <a:lnTo>
                  <a:pt x="186" y="224"/>
                </a:lnTo>
                <a:lnTo>
                  <a:pt x="184" y="226"/>
                </a:lnTo>
                <a:lnTo>
                  <a:pt x="181" y="226"/>
                </a:lnTo>
                <a:lnTo>
                  <a:pt x="177" y="226"/>
                </a:lnTo>
                <a:lnTo>
                  <a:pt x="177" y="226"/>
                </a:lnTo>
                <a:lnTo>
                  <a:pt x="172" y="226"/>
                </a:lnTo>
                <a:lnTo>
                  <a:pt x="172" y="228"/>
                </a:lnTo>
                <a:lnTo>
                  <a:pt x="165" y="226"/>
                </a:lnTo>
                <a:lnTo>
                  <a:pt x="155" y="226"/>
                </a:lnTo>
                <a:lnTo>
                  <a:pt x="136" y="226"/>
                </a:lnTo>
                <a:lnTo>
                  <a:pt x="117" y="226"/>
                </a:lnTo>
                <a:lnTo>
                  <a:pt x="88" y="226"/>
                </a:lnTo>
                <a:lnTo>
                  <a:pt x="77" y="224"/>
                </a:lnTo>
                <a:lnTo>
                  <a:pt x="69" y="224"/>
                </a:lnTo>
                <a:lnTo>
                  <a:pt x="57" y="224"/>
                </a:lnTo>
                <a:lnTo>
                  <a:pt x="46" y="224"/>
                </a:lnTo>
                <a:lnTo>
                  <a:pt x="36" y="224"/>
                </a:lnTo>
                <a:lnTo>
                  <a:pt x="34" y="221"/>
                </a:lnTo>
                <a:lnTo>
                  <a:pt x="29" y="216"/>
                </a:lnTo>
                <a:lnTo>
                  <a:pt x="24" y="212"/>
                </a:lnTo>
                <a:lnTo>
                  <a:pt x="22" y="209"/>
                </a:lnTo>
                <a:lnTo>
                  <a:pt x="17" y="202"/>
                </a:lnTo>
                <a:lnTo>
                  <a:pt x="15" y="197"/>
                </a:lnTo>
                <a:lnTo>
                  <a:pt x="10" y="193"/>
                </a:lnTo>
                <a:lnTo>
                  <a:pt x="10" y="188"/>
                </a:lnTo>
                <a:lnTo>
                  <a:pt x="7" y="183"/>
                </a:lnTo>
                <a:lnTo>
                  <a:pt x="7" y="178"/>
                </a:lnTo>
                <a:lnTo>
                  <a:pt x="5" y="174"/>
                </a:lnTo>
                <a:lnTo>
                  <a:pt x="3" y="166"/>
                </a:lnTo>
                <a:lnTo>
                  <a:pt x="3" y="162"/>
                </a:lnTo>
                <a:lnTo>
                  <a:pt x="3" y="157"/>
                </a:lnTo>
                <a:lnTo>
                  <a:pt x="0" y="152"/>
                </a:lnTo>
                <a:lnTo>
                  <a:pt x="0" y="147"/>
                </a:lnTo>
                <a:lnTo>
                  <a:pt x="3" y="143"/>
                </a:lnTo>
                <a:lnTo>
                  <a:pt x="3" y="140"/>
                </a:lnTo>
                <a:lnTo>
                  <a:pt x="3" y="138"/>
                </a:lnTo>
                <a:lnTo>
                  <a:pt x="3" y="135"/>
                </a:lnTo>
                <a:lnTo>
                  <a:pt x="3" y="131"/>
                </a:lnTo>
                <a:lnTo>
                  <a:pt x="3" y="128"/>
                </a:lnTo>
                <a:lnTo>
                  <a:pt x="5" y="121"/>
                </a:lnTo>
                <a:lnTo>
                  <a:pt x="5" y="119"/>
                </a:lnTo>
                <a:lnTo>
                  <a:pt x="7" y="114"/>
                </a:lnTo>
                <a:lnTo>
                  <a:pt x="7" y="112"/>
                </a:lnTo>
                <a:lnTo>
                  <a:pt x="7" y="109"/>
                </a:lnTo>
                <a:lnTo>
                  <a:pt x="10" y="104"/>
                </a:lnTo>
                <a:lnTo>
                  <a:pt x="10" y="104"/>
                </a:lnTo>
                <a:lnTo>
                  <a:pt x="12" y="97"/>
                </a:lnTo>
                <a:lnTo>
                  <a:pt x="15" y="95"/>
                </a:lnTo>
                <a:lnTo>
                  <a:pt x="17" y="93"/>
                </a:lnTo>
                <a:lnTo>
                  <a:pt x="19" y="88"/>
                </a:lnTo>
                <a:lnTo>
                  <a:pt x="22" y="85"/>
                </a:lnTo>
                <a:lnTo>
                  <a:pt x="27" y="83"/>
                </a:lnTo>
                <a:lnTo>
                  <a:pt x="31" y="81"/>
                </a:lnTo>
                <a:lnTo>
                  <a:pt x="34" y="78"/>
                </a:lnTo>
                <a:lnTo>
                  <a:pt x="38" y="78"/>
                </a:lnTo>
                <a:lnTo>
                  <a:pt x="43" y="78"/>
                </a:lnTo>
                <a:lnTo>
                  <a:pt x="48" y="78"/>
                </a:lnTo>
                <a:lnTo>
                  <a:pt x="55" y="76"/>
                </a:lnTo>
                <a:lnTo>
                  <a:pt x="62" y="78"/>
                </a:lnTo>
                <a:lnTo>
                  <a:pt x="65" y="78"/>
                </a:lnTo>
                <a:lnTo>
                  <a:pt x="69" y="78"/>
                </a:lnTo>
                <a:lnTo>
                  <a:pt x="74" y="78"/>
                </a:lnTo>
                <a:lnTo>
                  <a:pt x="81" y="81"/>
                </a:lnTo>
                <a:lnTo>
                  <a:pt x="84" y="81"/>
                </a:lnTo>
                <a:lnTo>
                  <a:pt x="88" y="83"/>
                </a:lnTo>
                <a:lnTo>
                  <a:pt x="91" y="81"/>
                </a:lnTo>
                <a:lnTo>
                  <a:pt x="91" y="81"/>
                </a:lnTo>
                <a:lnTo>
                  <a:pt x="91" y="81"/>
                </a:lnTo>
                <a:lnTo>
                  <a:pt x="91" y="78"/>
                </a:lnTo>
                <a:lnTo>
                  <a:pt x="91" y="76"/>
                </a:lnTo>
                <a:lnTo>
                  <a:pt x="91" y="73"/>
                </a:lnTo>
                <a:lnTo>
                  <a:pt x="88" y="59"/>
                </a:lnTo>
                <a:lnTo>
                  <a:pt x="88" y="57"/>
                </a:lnTo>
                <a:lnTo>
                  <a:pt x="86" y="54"/>
                </a:lnTo>
                <a:lnTo>
                  <a:pt x="84" y="52"/>
                </a:lnTo>
                <a:lnTo>
                  <a:pt x="81" y="52"/>
                </a:lnTo>
                <a:lnTo>
                  <a:pt x="81" y="52"/>
                </a:lnTo>
                <a:lnTo>
                  <a:pt x="81" y="50"/>
                </a:lnTo>
                <a:lnTo>
                  <a:pt x="79" y="50"/>
                </a:lnTo>
                <a:lnTo>
                  <a:pt x="77" y="50"/>
                </a:lnTo>
                <a:lnTo>
                  <a:pt x="74" y="47"/>
                </a:lnTo>
                <a:lnTo>
                  <a:pt x="74" y="45"/>
                </a:lnTo>
                <a:lnTo>
                  <a:pt x="74" y="45"/>
                </a:lnTo>
                <a:lnTo>
                  <a:pt x="74" y="40"/>
                </a:lnTo>
                <a:lnTo>
                  <a:pt x="74" y="38"/>
                </a:lnTo>
                <a:lnTo>
                  <a:pt x="77" y="35"/>
                </a:lnTo>
                <a:lnTo>
                  <a:pt x="79" y="33"/>
                </a:lnTo>
                <a:lnTo>
                  <a:pt x="79" y="31"/>
                </a:lnTo>
                <a:lnTo>
                  <a:pt x="81" y="3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1" name="Freeform 12"/>
          <p:cNvSpPr>
            <a:spLocks/>
          </p:cNvSpPr>
          <p:nvPr/>
        </p:nvSpPr>
        <p:spPr bwMode="auto">
          <a:xfrm>
            <a:off x="-2362122" y="3825530"/>
            <a:ext cx="329550" cy="611289"/>
          </a:xfrm>
          <a:custGeom>
            <a:avLst/>
            <a:gdLst>
              <a:gd name="T0" fmla="*/ 61 w 81"/>
              <a:gd name="T1" fmla="*/ 18 h 150"/>
              <a:gd name="T2" fmla="*/ 57 w 81"/>
              <a:gd name="T3" fmla="*/ 31 h 150"/>
              <a:gd name="T4" fmla="*/ 55 w 81"/>
              <a:gd name="T5" fmla="*/ 34 h 150"/>
              <a:gd name="T6" fmla="*/ 55 w 81"/>
              <a:gd name="T7" fmla="*/ 36 h 150"/>
              <a:gd name="T8" fmla="*/ 51 w 81"/>
              <a:gd name="T9" fmla="*/ 38 h 150"/>
              <a:gd name="T10" fmla="*/ 52 w 81"/>
              <a:gd name="T11" fmla="*/ 46 h 150"/>
              <a:gd name="T12" fmla="*/ 53 w 81"/>
              <a:gd name="T13" fmla="*/ 52 h 150"/>
              <a:gd name="T14" fmla="*/ 59 w 81"/>
              <a:gd name="T15" fmla="*/ 53 h 150"/>
              <a:gd name="T16" fmla="*/ 75 w 81"/>
              <a:gd name="T17" fmla="*/ 51 h 150"/>
              <a:gd name="T18" fmla="*/ 79 w 81"/>
              <a:gd name="T19" fmla="*/ 53 h 150"/>
              <a:gd name="T20" fmla="*/ 80 w 81"/>
              <a:gd name="T21" fmla="*/ 56 h 150"/>
              <a:gd name="T22" fmla="*/ 81 w 81"/>
              <a:gd name="T23" fmla="*/ 58 h 150"/>
              <a:gd name="T24" fmla="*/ 80 w 81"/>
              <a:gd name="T25" fmla="*/ 59 h 150"/>
              <a:gd name="T26" fmla="*/ 79 w 81"/>
              <a:gd name="T27" fmla="*/ 59 h 150"/>
              <a:gd name="T28" fmla="*/ 77 w 81"/>
              <a:gd name="T29" fmla="*/ 60 h 150"/>
              <a:gd name="T30" fmla="*/ 77 w 81"/>
              <a:gd name="T31" fmla="*/ 58 h 150"/>
              <a:gd name="T32" fmla="*/ 72 w 81"/>
              <a:gd name="T33" fmla="*/ 61 h 150"/>
              <a:gd name="T34" fmla="*/ 65 w 81"/>
              <a:gd name="T35" fmla="*/ 62 h 150"/>
              <a:gd name="T36" fmla="*/ 56 w 81"/>
              <a:gd name="T37" fmla="*/ 63 h 150"/>
              <a:gd name="T38" fmla="*/ 53 w 81"/>
              <a:gd name="T39" fmla="*/ 68 h 150"/>
              <a:gd name="T40" fmla="*/ 48 w 81"/>
              <a:gd name="T41" fmla="*/ 85 h 150"/>
              <a:gd name="T42" fmla="*/ 44 w 81"/>
              <a:gd name="T43" fmla="*/ 89 h 150"/>
              <a:gd name="T44" fmla="*/ 44 w 81"/>
              <a:gd name="T45" fmla="*/ 92 h 150"/>
              <a:gd name="T46" fmla="*/ 46 w 81"/>
              <a:gd name="T47" fmla="*/ 101 h 150"/>
              <a:gd name="T48" fmla="*/ 50 w 81"/>
              <a:gd name="T49" fmla="*/ 120 h 150"/>
              <a:gd name="T50" fmla="*/ 46 w 81"/>
              <a:gd name="T51" fmla="*/ 122 h 150"/>
              <a:gd name="T52" fmla="*/ 49 w 81"/>
              <a:gd name="T53" fmla="*/ 140 h 150"/>
              <a:gd name="T54" fmla="*/ 56 w 81"/>
              <a:gd name="T55" fmla="*/ 145 h 150"/>
              <a:gd name="T56" fmla="*/ 61 w 81"/>
              <a:gd name="T57" fmla="*/ 146 h 150"/>
              <a:gd name="T58" fmla="*/ 59 w 81"/>
              <a:gd name="T59" fmla="*/ 149 h 150"/>
              <a:gd name="T60" fmla="*/ 41 w 81"/>
              <a:gd name="T61" fmla="*/ 150 h 150"/>
              <a:gd name="T62" fmla="*/ 33 w 81"/>
              <a:gd name="T63" fmla="*/ 122 h 150"/>
              <a:gd name="T64" fmla="*/ 28 w 81"/>
              <a:gd name="T65" fmla="*/ 122 h 150"/>
              <a:gd name="T66" fmla="*/ 23 w 81"/>
              <a:gd name="T67" fmla="*/ 121 h 150"/>
              <a:gd name="T68" fmla="*/ 13 w 81"/>
              <a:gd name="T69" fmla="*/ 138 h 150"/>
              <a:gd name="T70" fmla="*/ 20 w 81"/>
              <a:gd name="T71" fmla="*/ 145 h 150"/>
              <a:gd name="T72" fmla="*/ 21 w 81"/>
              <a:gd name="T73" fmla="*/ 148 h 150"/>
              <a:gd name="T74" fmla="*/ 4 w 81"/>
              <a:gd name="T75" fmla="*/ 146 h 150"/>
              <a:gd name="T76" fmla="*/ 4 w 81"/>
              <a:gd name="T77" fmla="*/ 136 h 150"/>
              <a:gd name="T78" fmla="*/ 13 w 81"/>
              <a:gd name="T79" fmla="*/ 116 h 150"/>
              <a:gd name="T80" fmla="*/ 11 w 81"/>
              <a:gd name="T81" fmla="*/ 112 h 150"/>
              <a:gd name="T82" fmla="*/ 10 w 81"/>
              <a:gd name="T83" fmla="*/ 109 h 150"/>
              <a:gd name="T84" fmla="*/ 11 w 81"/>
              <a:gd name="T85" fmla="*/ 90 h 150"/>
              <a:gd name="T86" fmla="*/ 21 w 81"/>
              <a:gd name="T87" fmla="*/ 72 h 150"/>
              <a:gd name="T88" fmla="*/ 21 w 81"/>
              <a:gd name="T89" fmla="*/ 65 h 150"/>
              <a:gd name="T90" fmla="*/ 24 w 81"/>
              <a:gd name="T91" fmla="*/ 47 h 150"/>
              <a:gd name="T92" fmla="*/ 32 w 81"/>
              <a:gd name="T93" fmla="*/ 29 h 150"/>
              <a:gd name="T94" fmla="*/ 40 w 81"/>
              <a:gd name="T95" fmla="*/ 1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1" h="150">
                <a:moveTo>
                  <a:pt x="40" y="1"/>
                </a:moveTo>
                <a:cubicBezTo>
                  <a:pt x="40" y="1"/>
                  <a:pt x="50" y="0"/>
                  <a:pt x="56" y="7"/>
                </a:cubicBezTo>
                <a:cubicBezTo>
                  <a:pt x="61" y="14"/>
                  <a:pt x="61" y="18"/>
                  <a:pt x="61" y="18"/>
                </a:cubicBezTo>
                <a:cubicBezTo>
                  <a:pt x="61" y="18"/>
                  <a:pt x="62" y="23"/>
                  <a:pt x="59" y="25"/>
                </a:cubicBezTo>
                <a:cubicBezTo>
                  <a:pt x="56" y="27"/>
                  <a:pt x="57" y="30"/>
                  <a:pt x="57" y="30"/>
                </a:cubicBezTo>
                <a:cubicBezTo>
                  <a:pt x="57" y="31"/>
                  <a:pt x="57" y="31"/>
                  <a:pt x="57" y="31"/>
                </a:cubicBezTo>
                <a:cubicBezTo>
                  <a:pt x="57" y="31"/>
                  <a:pt x="58" y="32"/>
                  <a:pt x="57" y="32"/>
                </a:cubicBezTo>
                <a:cubicBezTo>
                  <a:pt x="57" y="33"/>
                  <a:pt x="56" y="33"/>
                  <a:pt x="56" y="33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6"/>
                  <a:pt x="55" y="36"/>
                  <a:pt x="55" y="36"/>
                </a:cubicBezTo>
                <a:cubicBezTo>
                  <a:pt x="53" y="36"/>
                  <a:pt x="53" y="36"/>
                  <a:pt x="53" y="36"/>
                </a:cubicBezTo>
                <a:cubicBezTo>
                  <a:pt x="52" y="37"/>
                  <a:pt x="52" y="37"/>
                  <a:pt x="52" y="37"/>
                </a:cubicBezTo>
                <a:cubicBezTo>
                  <a:pt x="51" y="38"/>
                  <a:pt x="51" y="38"/>
                  <a:pt x="51" y="38"/>
                </a:cubicBezTo>
                <a:cubicBezTo>
                  <a:pt x="51" y="40"/>
                  <a:pt x="51" y="40"/>
                  <a:pt x="51" y="40"/>
                </a:cubicBezTo>
                <a:cubicBezTo>
                  <a:pt x="51" y="40"/>
                  <a:pt x="52" y="43"/>
                  <a:pt x="52" y="46"/>
                </a:cubicBezTo>
                <a:cubicBezTo>
                  <a:pt x="52" y="46"/>
                  <a:pt x="52" y="46"/>
                  <a:pt x="52" y="46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50"/>
                  <a:pt x="53" y="50"/>
                  <a:pt x="53" y="50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7" y="52"/>
                  <a:pt x="59" y="53"/>
                </a:cubicBezTo>
                <a:cubicBezTo>
                  <a:pt x="60" y="54"/>
                  <a:pt x="69" y="54"/>
                  <a:pt x="69" y="54"/>
                </a:cubicBezTo>
                <a:cubicBezTo>
                  <a:pt x="69" y="54"/>
                  <a:pt x="69" y="54"/>
                  <a:pt x="70" y="54"/>
                </a:cubicBezTo>
                <a:cubicBezTo>
                  <a:pt x="70" y="53"/>
                  <a:pt x="72" y="51"/>
                  <a:pt x="75" y="51"/>
                </a:cubicBezTo>
                <a:cubicBezTo>
                  <a:pt x="76" y="52"/>
                  <a:pt x="76" y="52"/>
                  <a:pt x="76" y="52"/>
                </a:cubicBezTo>
                <a:cubicBezTo>
                  <a:pt x="78" y="52"/>
                  <a:pt x="78" y="52"/>
                  <a:pt x="78" y="52"/>
                </a:cubicBezTo>
                <a:cubicBezTo>
                  <a:pt x="79" y="53"/>
                  <a:pt x="79" y="53"/>
                  <a:pt x="79" y="53"/>
                </a:cubicBezTo>
                <a:cubicBezTo>
                  <a:pt x="80" y="54"/>
                  <a:pt x="80" y="54"/>
                  <a:pt x="80" y="54"/>
                </a:cubicBezTo>
                <a:cubicBezTo>
                  <a:pt x="80" y="55"/>
                  <a:pt x="80" y="55"/>
                  <a:pt x="80" y="55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6"/>
                  <a:pt x="80" y="56"/>
                  <a:pt x="80" y="56"/>
                </a:cubicBezTo>
                <a:cubicBezTo>
                  <a:pt x="81" y="57"/>
                  <a:pt x="81" y="57"/>
                  <a:pt x="81" y="57"/>
                </a:cubicBezTo>
                <a:cubicBezTo>
                  <a:pt x="81" y="58"/>
                  <a:pt x="81" y="58"/>
                  <a:pt x="81" y="58"/>
                </a:cubicBezTo>
                <a:cubicBezTo>
                  <a:pt x="81" y="59"/>
                  <a:pt x="81" y="59"/>
                  <a:pt x="81" y="59"/>
                </a:cubicBezTo>
                <a:cubicBezTo>
                  <a:pt x="81" y="59"/>
                  <a:pt x="81" y="59"/>
                  <a:pt x="81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80" y="59"/>
                  <a:pt x="80" y="59"/>
                  <a:pt x="80" y="59"/>
                </a:cubicBezTo>
                <a:cubicBezTo>
                  <a:pt x="79" y="58"/>
                  <a:pt x="79" y="58"/>
                  <a:pt x="79" y="58"/>
                </a:cubicBezTo>
                <a:cubicBezTo>
                  <a:pt x="79" y="59"/>
                  <a:pt x="79" y="59"/>
                  <a:pt x="79" y="59"/>
                </a:cubicBezTo>
                <a:cubicBezTo>
                  <a:pt x="78" y="59"/>
                  <a:pt x="78" y="59"/>
                  <a:pt x="78" y="59"/>
                </a:cubicBezTo>
                <a:cubicBezTo>
                  <a:pt x="78" y="60"/>
                  <a:pt x="78" y="60"/>
                  <a:pt x="78" y="60"/>
                </a:cubicBezTo>
                <a:cubicBezTo>
                  <a:pt x="77" y="60"/>
                  <a:pt x="77" y="60"/>
                  <a:pt x="77" y="60"/>
                </a:cubicBezTo>
                <a:cubicBezTo>
                  <a:pt x="77" y="59"/>
                  <a:pt x="77" y="59"/>
                  <a:pt x="77" y="59"/>
                </a:cubicBezTo>
                <a:cubicBezTo>
                  <a:pt x="77" y="58"/>
                  <a:pt x="77" y="58"/>
                  <a:pt x="77" y="58"/>
                </a:cubicBezTo>
                <a:cubicBezTo>
                  <a:pt x="77" y="58"/>
                  <a:pt x="77" y="58"/>
                  <a:pt x="77" y="58"/>
                </a:cubicBezTo>
                <a:cubicBezTo>
                  <a:pt x="76" y="59"/>
                  <a:pt x="76" y="59"/>
                  <a:pt x="76" y="59"/>
                </a:cubicBezTo>
                <a:cubicBezTo>
                  <a:pt x="73" y="61"/>
                  <a:pt x="73" y="61"/>
                  <a:pt x="73" y="61"/>
                </a:cubicBezTo>
                <a:cubicBezTo>
                  <a:pt x="72" y="61"/>
                  <a:pt x="72" y="61"/>
                  <a:pt x="72" y="61"/>
                </a:cubicBezTo>
                <a:cubicBezTo>
                  <a:pt x="70" y="61"/>
                  <a:pt x="70" y="61"/>
                  <a:pt x="70" y="61"/>
                </a:cubicBezTo>
                <a:cubicBezTo>
                  <a:pt x="68" y="62"/>
                  <a:pt x="68" y="62"/>
                  <a:pt x="68" y="62"/>
                </a:cubicBezTo>
                <a:cubicBezTo>
                  <a:pt x="65" y="62"/>
                  <a:pt x="65" y="62"/>
                  <a:pt x="65" y="62"/>
                </a:cubicBezTo>
                <a:cubicBezTo>
                  <a:pt x="63" y="63"/>
                  <a:pt x="63" y="63"/>
                  <a:pt x="63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4" y="64"/>
                  <a:pt x="54" y="64"/>
                  <a:pt x="54" y="64"/>
                </a:cubicBezTo>
                <a:cubicBezTo>
                  <a:pt x="53" y="64"/>
                  <a:pt x="53" y="64"/>
                  <a:pt x="53" y="64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68"/>
                  <a:pt x="52" y="74"/>
                  <a:pt x="49" y="80"/>
                </a:cubicBezTo>
                <a:cubicBezTo>
                  <a:pt x="49" y="83"/>
                  <a:pt x="49" y="83"/>
                  <a:pt x="49" y="83"/>
                </a:cubicBezTo>
                <a:cubicBezTo>
                  <a:pt x="48" y="85"/>
                  <a:pt x="48" y="85"/>
                  <a:pt x="48" y="85"/>
                </a:cubicBezTo>
                <a:cubicBezTo>
                  <a:pt x="47" y="87"/>
                  <a:pt x="47" y="87"/>
                  <a:pt x="47" y="87"/>
                </a:cubicBezTo>
                <a:cubicBezTo>
                  <a:pt x="46" y="89"/>
                  <a:pt x="46" y="89"/>
                  <a:pt x="46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44" y="90"/>
                  <a:pt x="44" y="90"/>
                  <a:pt x="44" y="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4" y="92"/>
                  <a:pt x="44" y="92"/>
                  <a:pt x="44" y="92"/>
                </a:cubicBezTo>
                <a:cubicBezTo>
                  <a:pt x="46" y="95"/>
                  <a:pt x="46" y="95"/>
                  <a:pt x="46" y="95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5" y="100"/>
                  <a:pt x="46" y="101"/>
                </a:cubicBezTo>
                <a:cubicBezTo>
                  <a:pt x="46" y="102"/>
                  <a:pt x="48" y="104"/>
                  <a:pt x="47" y="108"/>
                </a:cubicBezTo>
                <a:cubicBezTo>
                  <a:pt x="47" y="112"/>
                  <a:pt x="48" y="115"/>
                  <a:pt x="48" y="115"/>
                </a:cubicBezTo>
                <a:cubicBezTo>
                  <a:pt x="48" y="115"/>
                  <a:pt x="49" y="118"/>
                  <a:pt x="50" y="120"/>
                </a:cubicBezTo>
                <a:cubicBezTo>
                  <a:pt x="50" y="121"/>
                  <a:pt x="50" y="121"/>
                  <a:pt x="50" y="121"/>
                </a:cubicBezTo>
                <a:cubicBezTo>
                  <a:pt x="47" y="120"/>
                  <a:pt x="47" y="120"/>
                  <a:pt x="47" y="120"/>
                </a:cubicBezTo>
                <a:cubicBezTo>
                  <a:pt x="46" y="122"/>
                  <a:pt x="46" y="122"/>
                  <a:pt x="46" y="122"/>
                </a:cubicBezTo>
                <a:cubicBezTo>
                  <a:pt x="46" y="123"/>
                  <a:pt x="46" y="123"/>
                  <a:pt x="46" y="123"/>
                </a:cubicBezTo>
                <a:cubicBezTo>
                  <a:pt x="46" y="123"/>
                  <a:pt x="47" y="134"/>
                  <a:pt x="48" y="139"/>
                </a:cubicBezTo>
                <a:cubicBezTo>
                  <a:pt x="49" y="140"/>
                  <a:pt x="49" y="140"/>
                  <a:pt x="49" y="140"/>
                </a:cubicBezTo>
                <a:cubicBezTo>
                  <a:pt x="50" y="141"/>
                  <a:pt x="50" y="141"/>
                  <a:pt x="50" y="141"/>
                </a:cubicBezTo>
                <a:cubicBezTo>
                  <a:pt x="50" y="142"/>
                  <a:pt x="50" y="142"/>
                  <a:pt x="50" y="142"/>
                </a:cubicBezTo>
                <a:cubicBezTo>
                  <a:pt x="56" y="145"/>
                  <a:pt x="56" y="145"/>
                  <a:pt x="56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59" y="145"/>
                  <a:pt x="59" y="145"/>
                  <a:pt x="59" y="145"/>
                </a:cubicBezTo>
                <a:cubicBezTo>
                  <a:pt x="59" y="145"/>
                  <a:pt x="61" y="145"/>
                  <a:pt x="61" y="146"/>
                </a:cubicBezTo>
                <a:cubicBezTo>
                  <a:pt x="62" y="148"/>
                  <a:pt x="60" y="148"/>
                  <a:pt x="60" y="148"/>
                </a:cubicBezTo>
                <a:cubicBezTo>
                  <a:pt x="59" y="148"/>
                  <a:pt x="59" y="148"/>
                  <a:pt x="59" y="148"/>
                </a:cubicBezTo>
                <a:cubicBezTo>
                  <a:pt x="59" y="149"/>
                  <a:pt x="59" y="149"/>
                  <a:pt x="59" y="149"/>
                </a:cubicBezTo>
                <a:cubicBezTo>
                  <a:pt x="59" y="150"/>
                  <a:pt x="59" y="150"/>
                  <a:pt x="59" y="150"/>
                </a:cubicBezTo>
                <a:cubicBezTo>
                  <a:pt x="52" y="150"/>
                  <a:pt x="52" y="150"/>
                  <a:pt x="52" y="150"/>
                </a:cubicBezTo>
                <a:cubicBezTo>
                  <a:pt x="41" y="150"/>
                  <a:pt x="41" y="150"/>
                  <a:pt x="41" y="150"/>
                </a:cubicBezTo>
                <a:cubicBezTo>
                  <a:pt x="41" y="150"/>
                  <a:pt x="38" y="150"/>
                  <a:pt x="39" y="146"/>
                </a:cubicBezTo>
                <a:cubicBezTo>
                  <a:pt x="39" y="146"/>
                  <a:pt x="40" y="143"/>
                  <a:pt x="38" y="141"/>
                </a:cubicBezTo>
                <a:cubicBezTo>
                  <a:pt x="36" y="139"/>
                  <a:pt x="33" y="128"/>
                  <a:pt x="33" y="122"/>
                </a:cubicBezTo>
                <a:cubicBezTo>
                  <a:pt x="33" y="122"/>
                  <a:pt x="33" y="122"/>
                  <a:pt x="33" y="122"/>
                </a:cubicBezTo>
                <a:cubicBezTo>
                  <a:pt x="31" y="122"/>
                  <a:pt x="31" y="122"/>
                  <a:pt x="31" y="122"/>
                </a:cubicBezTo>
                <a:cubicBezTo>
                  <a:pt x="28" y="122"/>
                  <a:pt x="28" y="122"/>
                  <a:pt x="28" y="122"/>
                </a:cubicBezTo>
                <a:cubicBezTo>
                  <a:pt x="24" y="122"/>
                  <a:pt x="24" y="122"/>
                  <a:pt x="24" y="122"/>
                </a:cubicBezTo>
                <a:cubicBezTo>
                  <a:pt x="24" y="121"/>
                  <a:pt x="24" y="121"/>
                  <a:pt x="24" y="121"/>
                </a:cubicBezTo>
                <a:cubicBezTo>
                  <a:pt x="23" y="121"/>
                  <a:pt x="23" y="121"/>
                  <a:pt x="23" y="121"/>
                </a:cubicBezTo>
                <a:cubicBezTo>
                  <a:pt x="23" y="122"/>
                  <a:pt x="23" y="122"/>
                  <a:pt x="23" y="122"/>
                </a:cubicBezTo>
                <a:cubicBezTo>
                  <a:pt x="23" y="122"/>
                  <a:pt x="20" y="122"/>
                  <a:pt x="17" y="130"/>
                </a:cubicBezTo>
                <a:cubicBezTo>
                  <a:pt x="14" y="138"/>
                  <a:pt x="13" y="138"/>
                  <a:pt x="13" y="138"/>
                </a:cubicBezTo>
                <a:cubicBezTo>
                  <a:pt x="13" y="139"/>
                  <a:pt x="13" y="139"/>
                  <a:pt x="13" y="139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3" y="140"/>
                  <a:pt x="17" y="141"/>
                  <a:pt x="20" y="145"/>
                </a:cubicBezTo>
                <a:cubicBezTo>
                  <a:pt x="20" y="145"/>
                  <a:pt x="21" y="145"/>
                  <a:pt x="21" y="145"/>
                </a:cubicBezTo>
                <a:cubicBezTo>
                  <a:pt x="21" y="145"/>
                  <a:pt x="23" y="145"/>
                  <a:pt x="23" y="146"/>
                </a:cubicBezTo>
                <a:cubicBezTo>
                  <a:pt x="23" y="148"/>
                  <a:pt x="21" y="148"/>
                  <a:pt x="21" y="148"/>
                </a:cubicBezTo>
                <a:cubicBezTo>
                  <a:pt x="16" y="148"/>
                  <a:pt x="16" y="148"/>
                  <a:pt x="16" y="148"/>
                </a:cubicBezTo>
                <a:cubicBezTo>
                  <a:pt x="16" y="148"/>
                  <a:pt x="12" y="148"/>
                  <a:pt x="11" y="147"/>
                </a:cubicBezTo>
                <a:cubicBezTo>
                  <a:pt x="10" y="146"/>
                  <a:pt x="4" y="146"/>
                  <a:pt x="4" y="146"/>
                </a:cubicBezTo>
                <a:cubicBezTo>
                  <a:pt x="4" y="146"/>
                  <a:pt x="0" y="145"/>
                  <a:pt x="1" y="140"/>
                </a:cubicBezTo>
                <a:cubicBezTo>
                  <a:pt x="1" y="140"/>
                  <a:pt x="2" y="139"/>
                  <a:pt x="2" y="139"/>
                </a:cubicBezTo>
                <a:cubicBezTo>
                  <a:pt x="3" y="139"/>
                  <a:pt x="4" y="137"/>
                  <a:pt x="4" y="136"/>
                </a:cubicBezTo>
                <a:cubicBezTo>
                  <a:pt x="4" y="134"/>
                  <a:pt x="5" y="123"/>
                  <a:pt x="7" y="121"/>
                </a:cubicBezTo>
                <a:cubicBezTo>
                  <a:pt x="7" y="121"/>
                  <a:pt x="9" y="118"/>
                  <a:pt x="11" y="117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3" y="114"/>
                  <a:pt x="13" y="114"/>
                  <a:pt x="13" y="114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11" y="112"/>
                  <a:pt x="11" y="112"/>
                  <a:pt x="11" y="112"/>
                </a:cubicBezTo>
                <a:cubicBezTo>
                  <a:pt x="10" y="111"/>
                  <a:pt x="10" y="111"/>
                  <a:pt x="10" y="111"/>
                </a:cubicBezTo>
                <a:cubicBezTo>
                  <a:pt x="9" y="110"/>
                  <a:pt x="9" y="110"/>
                  <a:pt x="9" y="110"/>
                </a:cubicBezTo>
                <a:cubicBezTo>
                  <a:pt x="10" y="109"/>
                  <a:pt x="10" y="109"/>
                  <a:pt x="10" y="109"/>
                </a:cubicBezTo>
                <a:cubicBezTo>
                  <a:pt x="12" y="105"/>
                  <a:pt x="12" y="105"/>
                  <a:pt x="12" y="105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12" y="104"/>
                  <a:pt x="9" y="101"/>
                  <a:pt x="11" y="90"/>
                </a:cubicBezTo>
                <a:cubicBezTo>
                  <a:pt x="12" y="79"/>
                  <a:pt x="20" y="76"/>
                  <a:pt x="20" y="76"/>
                </a:cubicBezTo>
                <a:cubicBezTo>
                  <a:pt x="22" y="73"/>
                  <a:pt x="22" y="73"/>
                  <a:pt x="22" y="73"/>
                </a:cubicBezTo>
                <a:cubicBezTo>
                  <a:pt x="21" y="72"/>
                  <a:pt x="21" y="72"/>
                  <a:pt x="21" y="72"/>
                </a:cubicBezTo>
                <a:cubicBezTo>
                  <a:pt x="20" y="71"/>
                  <a:pt x="20" y="71"/>
                  <a:pt x="20" y="71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65"/>
                  <a:pt x="21" y="65"/>
                  <a:pt x="21" y="65"/>
                </a:cubicBezTo>
                <a:cubicBezTo>
                  <a:pt x="22" y="64"/>
                  <a:pt x="22" y="64"/>
                  <a:pt x="22" y="64"/>
                </a:cubicBezTo>
                <a:cubicBezTo>
                  <a:pt x="22" y="64"/>
                  <a:pt x="22" y="53"/>
                  <a:pt x="24" y="48"/>
                </a:cubicBezTo>
                <a:cubicBezTo>
                  <a:pt x="24" y="47"/>
                  <a:pt x="24" y="47"/>
                  <a:pt x="24" y="47"/>
                </a:cubicBezTo>
                <a:cubicBezTo>
                  <a:pt x="24" y="47"/>
                  <a:pt x="24" y="35"/>
                  <a:pt x="31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29"/>
                  <a:pt x="32" y="29"/>
                  <a:pt x="32" y="29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8"/>
                  <a:pt x="23" y="24"/>
                  <a:pt x="26" y="14"/>
                </a:cubicBezTo>
                <a:cubicBezTo>
                  <a:pt x="28" y="4"/>
                  <a:pt x="36" y="0"/>
                  <a:pt x="40" y="1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58" name="Freeform 13"/>
          <p:cNvSpPr>
            <a:spLocks noEditPoints="1"/>
          </p:cNvSpPr>
          <p:nvPr/>
        </p:nvSpPr>
        <p:spPr bwMode="auto">
          <a:xfrm rot="20907216">
            <a:off x="-2957779" y="3723724"/>
            <a:ext cx="344746" cy="685529"/>
          </a:xfrm>
          <a:custGeom>
            <a:avLst/>
            <a:gdLst>
              <a:gd name="T0" fmla="*/ 39 w 73"/>
              <a:gd name="T1" fmla="*/ 96 h 145"/>
              <a:gd name="T2" fmla="*/ 40 w 73"/>
              <a:gd name="T3" fmla="*/ 93 h 145"/>
              <a:gd name="T4" fmla="*/ 42 w 73"/>
              <a:gd name="T5" fmla="*/ 94 h 145"/>
              <a:gd name="T6" fmla="*/ 69 w 73"/>
              <a:gd name="T7" fmla="*/ 67 h 145"/>
              <a:gd name="T8" fmla="*/ 66 w 73"/>
              <a:gd name="T9" fmla="*/ 64 h 145"/>
              <a:gd name="T10" fmla="*/ 71 w 73"/>
              <a:gd name="T11" fmla="*/ 63 h 145"/>
              <a:gd name="T12" fmla="*/ 68 w 73"/>
              <a:gd name="T13" fmla="*/ 60 h 145"/>
              <a:gd name="T14" fmla="*/ 60 w 73"/>
              <a:gd name="T15" fmla="*/ 60 h 145"/>
              <a:gd name="T16" fmla="*/ 53 w 73"/>
              <a:gd name="T17" fmla="*/ 53 h 145"/>
              <a:gd name="T18" fmla="*/ 50 w 73"/>
              <a:gd name="T19" fmla="*/ 48 h 145"/>
              <a:gd name="T20" fmla="*/ 50 w 73"/>
              <a:gd name="T21" fmla="*/ 40 h 145"/>
              <a:gd name="T22" fmla="*/ 50 w 73"/>
              <a:gd name="T23" fmla="*/ 31 h 145"/>
              <a:gd name="T24" fmla="*/ 48 w 73"/>
              <a:gd name="T25" fmla="*/ 28 h 145"/>
              <a:gd name="T26" fmla="*/ 52 w 73"/>
              <a:gd name="T27" fmla="*/ 29 h 145"/>
              <a:gd name="T28" fmla="*/ 55 w 73"/>
              <a:gd name="T29" fmla="*/ 27 h 145"/>
              <a:gd name="T30" fmla="*/ 57 w 73"/>
              <a:gd name="T31" fmla="*/ 25 h 145"/>
              <a:gd name="T32" fmla="*/ 59 w 73"/>
              <a:gd name="T33" fmla="*/ 23 h 145"/>
              <a:gd name="T34" fmla="*/ 59 w 73"/>
              <a:gd name="T35" fmla="*/ 21 h 145"/>
              <a:gd name="T36" fmla="*/ 63 w 73"/>
              <a:gd name="T37" fmla="*/ 16 h 145"/>
              <a:gd name="T38" fmla="*/ 51 w 73"/>
              <a:gd name="T39" fmla="*/ 0 h 145"/>
              <a:gd name="T40" fmla="*/ 42 w 73"/>
              <a:gd name="T41" fmla="*/ 16 h 145"/>
              <a:gd name="T42" fmla="*/ 33 w 73"/>
              <a:gd name="T43" fmla="*/ 33 h 145"/>
              <a:gd name="T44" fmla="*/ 22 w 73"/>
              <a:gd name="T45" fmla="*/ 63 h 145"/>
              <a:gd name="T46" fmla="*/ 19 w 73"/>
              <a:gd name="T47" fmla="*/ 80 h 145"/>
              <a:gd name="T48" fmla="*/ 19 w 73"/>
              <a:gd name="T49" fmla="*/ 90 h 145"/>
              <a:gd name="T50" fmla="*/ 19 w 73"/>
              <a:gd name="T51" fmla="*/ 104 h 145"/>
              <a:gd name="T52" fmla="*/ 16 w 73"/>
              <a:gd name="T53" fmla="*/ 107 h 145"/>
              <a:gd name="T54" fmla="*/ 13 w 73"/>
              <a:gd name="T55" fmla="*/ 111 h 145"/>
              <a:gd name="T56" fmla="*/ 13 w 73"/>
              <a:gd name="T57" fmla="*/ 112 h 145"/>
              <a:gd name="T58" fmla="*/ 4 w 73"/>
              <a:gd name="T59" fmla="*/ 132 h 145"/>
              <a:gd name="T60" fmla="*/ 6 w 73"/>
              <a:gd name="T61" fmla="*/ 140 h 145"/>
              <a:gd name="T62" fmla="*/ 16 w 73"/>
              <a:gd name="T63" fmla="*/ 145 h 145"/>
              <a:gd name="T64" fmla="*/ 22 w 73"/>
              <a:gd name="T65" fmla="*/ 142 h 145"/>
              <a:gd name="T66" fmla="*/ 20 w 73"/>
              <a:gd name="T67" fmla="*/ 141 h 145"/>
              <a:gd name="T68" fmla="*/ 13 w 73"/>
              <a:gd name="T69" fmla="*/ 136 h 145"/>
              <a:gd name="T70" fmla="*/ 14 w 73"/>
              <a:gd name="T71" fmla="*/ 128 h 145"/>
              <a:gd name="T72" fmla="*/ 21 w 73"/>
              <a:gd name="T73" fmla="*/ 119 h 145"/>
              <a:gd name="T74" fmla="*/ 26 w 73"/>
              <a:gd name="T75" fmla="*/ 110 h 145"/>
              <a:gd name="T76" fmla="*/ 52 w 73"/>
              <a:gd name="T77" fmla="*/ 101 h 145"/>
              <a:gd name="T78" fmla="*/ 52 w 73"/>
              <a:gd name="T79" fmla="*/ 89 h 145"/>
              <a:gd name="T80" fmla="*/ 47 w 73"/>
              <a:gd name="T81" fmla="*/ 81 h 145"/>
              <a:gd name="T82" fmla="*/ 44 w 73"/>
              <a:gd name="T83" fmla="*/ 73 h 145"/>
              <a:gd name="T84" fmla="*/ 42 w 73"/>
              <a:gd name="T85" fmla="*/ 69 h 145"/>
              <a:gd name="T86" fmla="*/ 45 w 73"/>
              <a:gd name="T87" fmla="*/ 65 h 145"/>
              <a:gd name="T88" fmla="*/ 51 w 73"/>
              <a:gd name="T89" fmla="*/ 63 h 145"/>
              <a:gd name="T90" fmla="*/ 61 w 73"/>
              <a:gd name="T91" fmla="*/ 66 h 145"/>
              <a:gd name="T92" fmla="*/ 64 w 73"/>
              <a:gd name="T93" fmla="*/ 71 h 145"/>
              <a:gd name="T94" fmla="*/ 65 w 73"/>
              <a:gd name="T95" fmla="*/ 74 h 145"/>
              <a:gd name="T96" fmla="*/ 67 w 73"/>
              <a:gd name="T97" fmla="*/ 71 h 145"/>
              <a:gd name="T98" fmla="*/ 67 w 73"/>
              <a:gd name="T99" fmla="*/ 73 h 145"/>
              <a:gd name="T100" fmla="*/ 69 w 73"/>
              <a:gd name="T101" fmla="*/ 73 h 145"/>
              <a:gd name="T102" fmla="*/ 71 w 73"/>
              <a:gd name="T103" fmla="*/ 73 h 145"/>
              <a:gd name="T104" fmla="*/ 72 w 73"/>
              <a:gd name="T105" fmla="*/ 7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" h="145">
                <a:moveTo>
                  <a:pt x="42" y="94"/>
                </a:moveTo>
                <a:cubicBezTo>
                  <a:pt x="41" y="95"/>
                  <a:pt x="39" y="96"/>
                  <a:pt x="39" y="96"/>
                </a:cubicBezTo>
                <a:cubicBezTo>
                  <a:pt x="35" y="97"/>
                  <a:pt x="35" y="97"/>
                  <a:pt x="35" y="97"/>
                </a:cubicBezTo>
                <a:cubicBezTo>
                  <a:pt x="35" y="97"/>
                  <a:pt x="36" y="95"/>
                  <a:pt x="40" y="93"/>
                </a:cubicBezTo>
                <a:cubicBezTo>
                  <a:pt x="41" y="93"/>
                  <a:pt x="41" y="93"/>
                  <a:pt x="41" y="93"/>
                </a:cubicBezTo>
                <a:cubicBezTo>
                  <a:pt x="41" y="93"/>
                  <a:pt x="42" y="94"/>
                  <a:pt x="42" y="94"/>
                </a:cubicBezTo>
                <a:moveTo>
                  <a:pt x="70" y="68"/>
                </a:moveTo>
                <a:cubicBezTo>
                  <a:pt x="70" y="68"/>
                  <a:pt x="69" y="67"/>
                  <a:pt x="69" y="67"/>
                </a:cubicBezTo>
                <a:cubicBezTo>
                  <a:pt x="67" y="65"/>
                  <a:pt x="67" y="65"/>
                  <a:pt x="67" y="65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7" y="63"/>
                  <a:pt x="67" y="63"/>
                </a:cubicBezTo>
                <a:cubicBezTo>
                  <a:pt x="67" y="63"/>
                  <a:pt x="68" y="63"/>
                  <a:pt x="71" y="63"/>
                </a:cubicBezTo>
                <a:cubicBezTo>
                  <a:pt x="73" y="64"/>
                  <a:pt x="72" y="62"/>
                  <a:pt x="72" y="62"/>
                </a:cubicBezTo>
                <a:cubicBezTo>
                  <a:pt x="70" y="60"/>
                  <a:pt x="68" y="60"/>
                  <a:pt x="68" y="60"/>
                </a:cubicBezTo>
                <a:cubicBezTo>
                  <a:pt x="68" y="60"/>
                  <a:pt x="66" y="60"/>
                  <a:pt x="64" y="61"/>
                </a:cubicBezTo>
                <a:cubicBezTo>
                  <a:pt x="61" y="62"/>
                  <a:pt x="60" y="60"/>
                  <a:pt x="60" y="60"/>
                </a:cubicBezTo>
                <a:cubicBezTo>
                  <a:pt x="56" y="56"/>
                  <a:pt x="56" y="56"/>
                  <a:pt x="56" y="56"/>
                </a:cubicBezTo>
                <a:cubicBezTo>
                  <a:pt x="53" y="53"/>
                  <a:pt x="53" y="53"/>
                  <a:pt x="53" y="53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0"/>
                  <a:pt x="50" y="40"/>
                  <a:pt x="50" y="40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1"/>
                  <a:pt x="50" y="31"/>
                  <a:pt x="50" y="31"/>
                </a:cubicBezTo>
                <a:cubicBezTo>
                  <a:pt x="49" y="30"/>
                  <a:pt x="49" y="30"/>
                  <a:pt x="49" y="30"/>
                </a:cubicBezTo>
                <a:cubicBezTo>
                  <a:pt x="48" y="28"/>
                  <a:pt x="48" y="28"/>
                  <a:pt x="48" y="28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27"/>
                  <a:pt x="51" y="28"/>
                  <a:pt x="52" y="29"/>
                </a:cubicBezTo>
                <a:cubicBezTo>
                  <a:pt x="53" y="29"/>
                  <a:pt x="54" y="28"/>
                  <a:pt x="54" y="28"/>
                </a:cubicBezTo>
                <a:cubicBezTo>
                  <a:pt x="55" y="27"/>
                  <a:pt x="55" y="27"/>
                  <a:pt x="55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8" y="24"/>
                  <a:pt x="58" y="24"/>
                </a:cubicBezTo>
                <a:cubicBezTo>
                  <a:pt x="59" y="24"/>
                  <a:pt x="59" y="23"/>
                  <a:pt x="59" y="23"/>
                </a:cubicBezTo>
                <a:cubicBezTo>
                  <a:pt x="59" y="22"/>
                  <a:pt x="59" y="22"/>
                  <a:pt x="59" y="22"/>
                </a:cubicBezTo>
                <a:cubicBezTo>
                  <a:pt x="59" y="22"/>
                  <a:pt x="59" y="21"/>
                  <a:pt x="59" y="21"/>
                </a:cubicBezTo>
                <a:cubicBezTo>
                  <a:pt x="59" y="20"/>
                  <a:pt x="59" y="20"/>
                  <a:pt x="59" y="20"/>
                </a:cubicBezTo>
                <a:cubicBezTo>
                  <a:pt x="61" y="19"/>
                  <a:pt x="63" y="16"/>
                  <a:pt x="63" y="16"/>
                </a:cubicBezTo>
                <a:cubicBezTo>
                  <a:pt x="64" y="13"/>
                  <a:pt x="62" y="9"/>
                  <a:pt x="62" y="9"/>
                </a:cubicBezTo>
                <a:cubicBezTo>
                  <a:pt x="62" y="9"/>
                  <a:pt x="56" y="1"/>
                  <a:pt x="51" y="0"/>
                </a:cubicBezTo>
                <a:cubicBezTo>
                  <a:pt x="46" y="0"/>
                  <a:pt x="43" y="4"/>
                  <a:pt x="43" y="4"/>
                </a:cubicBezTo>
                <a:cubicBezTo>
                  <a:pt x="39" y="10"/>
                  <a:pt x="42" y="16"/>
                  <a:pt x="42" y="16"/>
                </a:cubicBezTo>
                <a:cubicBezTo>
                  <a:pt x="42" y="16"/>
                  <a:pt x="41" y="19"/>
                  <a:pt x="39" y="21"/>
                </a:cubicBezTo>
                <a:cubicBezTo>
                  <a:pt x="36" y="23"/>
                  <a:pt x="33" y="33"/>
                  <a:pt x="33" y="33"/>
                </a:cubicBezTo>
                <a:cubicBezTo>
                  <a:pt x="29" y="47"/>
                  <a:pt x="29" y="47"/>
                  <a:pt x="29" y="47"/>
                </a:cubicBezTo>
                <a:cubicBezTo>
                  <a:pt x="29" y="47"/>
                  <a:pt x="24" y="62"/>
                  <a:pt x="22" y="63"/>
                </a:cubicBezTo>
                <a:cubicBezTo>
                  <a:pt x="20" y="64"/>
                  <a:pt x="18" y="67"/>
                  <a:pt x="18" y="67"/>
                </a:cubicBezTo>
                <a:cubicBezTo>
                  <a:pt x="16" y="73"/>
                  <a:pt x="19" y="80"/>
                  <a:pt x="19" y="80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90"/>
                  <a:pt x="19" y="90"/>
                  <a:pt x="19" y="90"/>
                </a:cubicBezTo>
                <a:cubicBezTo>
                  <a:pt x="19" y="90"/>
                  <a:pt x="19" y="95"/>
                  <a:pt x="18" y="97"/>
                </a:cubicBezTo>
                <a:cubicBezTo>
                  <a:pt x="18" y="100"/>
                  <a:pt x="19" y="104"/>
                  <a:pt x="19" y="104"/>
                </a:cubicBezTo>
                <a:cubicBezTo>
                  <a:pt x="17" y="107"/>
                  <a:pt x="17" y="107"/>
                  <a:pt x="17" y="107"/>
                </a:cubicBezTo>
                <a:cubicBezTo>
                  <a:pt x="16" y="107"/>
                  <a:pt x="16" y="107"/>
                  <a:pt x="16" y="107"/>
                </a:cubicBezTo>
                <a:cubicBezTo>
                  <a:pt x="16" y="107"/>
                  <a:pt x="15" y="107"/>
                  <a:pt x="14" y="108"/>
                </a:cubicBezTo>
                <a:cubicBezTo>
                  <a:pt x="12" y="108"/>
                  <a:pt x="13" y="111"/>
                  <a:pt x="13" y="111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3" y="112"/>
                  <a:pt x="13" y="112"/>
                  <a:pt x="13" y="112"/>
                </a:cubicBezTo>
                <a:cubicBezTo>
                  <a:pt x="12" y="114"/>
                  <a:pt x="10" y="121"/>
                  <a:pt x="10" y="121"/>
                </a:cubicBezTo>
                <a:cubicBezTo>
                  <a:pt x="10" y="121"/>
                  <a:pt x="5" y="131"/>
                  <a:pt x="4" y="132"/>
                </a:cubicBezTo>
                <a:cubicBezTo>
                  <a:pt x="3" y="132"/>
                  <a:pt x="2" y="135"/>
                  <a:pt x="2" y="135"/>
                </a:cubicBezTo>
                <a:cubicBezTo>
                  <a:pt x="0" y="139"/>
                  <a:pt x="5" y="139"/>
                  <a:pt x="6" y="140"/>
                </a:cubicBezTo>
                <a:cubicBezTo>
                  <a:pt x="8" y="141"/>
                  <a:pt x="10" y="143"/>
                  <a:pt x="10" y="143"/>
                </a:cubicBezTo>
                <a:cubicBezTo>
                  <a:pt x="13" y="145"/>
                  <a:pt x="16" y="145"/>
                  <a:pt x="16" y="145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45"/>
                  <a:pt x="21" y="144"/>
                  <a:pt x="22" y="142"/>
                </a:cubicBezTo>
                <a:cubicBezTo>
                  <a:pt x="23" y="141"/>
                  <a:pt x="21" y="141"/>
                  <a:pt x="21" y="141"/>
                </a:cubicBezTo>
                <a:cubicBezTo>
                  <a:pt x="20" y="141"/>
                  <a:pt x="20" y="141"/>
                  <a:pt x="20" y="141"/>
                </a:cubicBezTo>
                <a:cubicBezTo>
                  <a:pt x="18" y="140"/>
                  <a:pt x="18" y="140"/>
                  <a:pt x="18" y="140"/>
                </a:cubicBezTo>
                <a:cubicBezTo>
                  <a:pt x="18" y="140"/>
                  <a:pt x="15" y="138"/>
                  <a:pt x="13" y="136"/>
                </a:cubicBezTo>
                <a:cubicBezTo>
                  <a:pt x="12" y="133"/>
                  <a:pt x="13" y="132"/>
                  <a:pt x="13" y="132"/>
                </a:cubicBezTo>
                <a:cubicBezTo>
                  <a:pt x="14" y="128"/>
                  <a:pt x="14" y="128"/>
                  <a:pt x="14" y="128"/>
                </a:cubicBezTo>
                <a:cubicBezTo>
                  <a:pt x="17" y="124"/>
                  <a:pt x="17" y="124"/>
                  <a:pt x="17" y="124"/>
                </a:cubicBezTo>
                <a:cubicBezTo>
                  <a:pt x="21" y="119"/>
                  <a:pt x="21" y="119"/>
                  <a:pt x="21" y="119"/>
                </a:cubicBezTo>
                <a:cubicBezTo>
                  <a:pt x="21" y="119"/>
                  <a:pt x="24" y="113"/>
                  <a:pt x="24" y="113"/>
                </a:cubicBezTo>
                <a:cubicBezTo>
                  <a:pt x="24" y="112"/>
                  <a:pt x="25" y="111"/>
                  <a:pt x="26" y="110"/>
                </a:cubicBezTo>
                <a:cubicBezTo>
                  <a:pt x="27" y="110"/>
                  <a:pt x="31" y="108"/>
                  <a:pt x="31" y="108"/>
                </a:cubicBezTo>
                <a:cubicBezTo>
                  <a:pt x="31" y="108"/>
                  <a:pt x="48" y="102"/>
                  <a:pt x="52" y="101"/>
                </a:cubicBezTo>
                <a:cubicBezTo>
                  <a:pt x="55" y="100"/>
                  <a:pt x="55" y="96"/>
                  <a:pt x="55" y="94"/>
                </a:cubicBezTo>
                <a:cubicBezTo>
                  <a:pt x="55" y="92"/>
                  <a:pt x="52" y="89"/>
                  <a:pt x="52" y="89"/>
                </a:cubicBezTo>
                <a:cubicBezTo>
                  <a:pt x="49" y="84"/>
                  <a:pt x="49" y="84"/>
                  <a:pt x="49" y="84"/>
                </a:cubicBezTo>
                <a:cubicBezTo>
                  <a:pt x="47" y="81"/>
                  <a:pt x="47" y="81"/>
                  <a:pt x="47" y="81"/>
                </a:cubicBezTo>
                <a:cubicBezTo>
                  <a:pt x="47" y="81"/>
                  <a:pt x="45" y="78"/>
                  <a:pt x="45" y="77"/>
                </a:cubicBezTo>
                <a:cubicBezTo>
                  <a:pt x="44" y="75"/>
                  <a:pt x="44" y="73"/>
                  <a:pt x="44" y="73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7"/>
                  <a:pt x="43" y="67"/>
                  <a:pt x="43" y="67"/>
                </a:cubicBezTo>
                <a:cubicBezTo>
                  <a:pt x="45" y="65"/>
                  <a:pt x="45" y="65"/>
                  <a:pt x="45" y="65"/>
                </a:cubicBezTo>
                <a:cubicBezTo>
                  <a:pt x="47" y="62"/>
                  <a:pt x="47" y="62"/>
                  <a:pt x="47" y="62"/>
                </a:cubicBezTo>
                <a:cubicBezTo>
                  <a:pt x="51" y="63"/>
                  <a:pt x="51" y="63"/>
                  <a:pt x="51" y="63"/>
                </a:cubicBezTo>
                <a:cubicBezTo>
                  <a:pt x="57" y="65"/>
                  <a:pt x="57" y="65"/>
                  <a:pt x="57" y="65"/>
                </a:cubicBezTo>
                <a:cubicBezTo>
                  <a:pt x="61" y="66"/>
                  <a:pt x="61" y="66"/>
                  <a:pt x="61" y="66"/>
                </a:cubicBezTo>
                <a:cubicBezTo>
                  <a:pt x="61" y="69"/>
                  <a:pt x="62" y="70"/>
                  <a:pt x="62" y="70"/>
                </a:cubicBezTo>
                <a:cubicBezTo>
                  <a:pt x="62" y="70"/>
                  <a:pt x="64" y="71"/>
                  <a:pt x="64" y="71"/>
                </a:cubicBezTo>
                <a:cubicBezTo>
                  <a:pt x="64" y="72"/>
                  <a:pt x="64" y="73"/>
                  <a:pt x="64" y="73"/>
                </a:cubicBezTo>
                <a:cubicBezTo>
                  <a:pt x="64" y="73"/>
                  <a:pt x="64" y="73"/>
                  <a:pt x="65" y="74"/>
                </a:cubicBezTo>
                <a:cubicBezTo>
                  <a:pt x="66" y="74"/>
                  <a:pt x="66" y="72"/>
                  <a:pt x="66" y="72"/>
                </a:cubicBezTo>
                <a:cubicBezTo>
                  <a:pt x="66" y="72"/>
                  <a:pt x="66" y="71"/>
                  <a:pt x="67" y="71"/>
                </a:cubicBezTo>
                <a:cubicBezTo>
                  <a:pt x="67" y="71"/>
                  <a:pt x="67" y="72"/>
                  <a:pt x="67" y="72"/>
                </a:cubicBezTo>
                <a:cubicBezTo>
                  <a:pt x="67" y="73"/>
                  <a:pt x="67" y="73"/>
                  <a:pt x="67" y="73"/>
                </a:cubicBezTo>
                <a:cubicBezTo>
                  <a:pt x="67" y="73"/>
                  <a:pt x="67" y="74"/>
                  <a:pt x="68" y="74"/>
                </a:cubicBezTo>
                <a:cubicBezTo>
                  <a:pt x="69" y="74"/>
                  <a:pt x="69" y="73"/>
                  <a:pt x="69" y="73"/>
                </a:cubicBezTo>
                <a:cubicBezTo>
                  <a:pt x="69" y="73"/>
                  <a:pt x="69" y="73"/>
                  <a:pt x="69" y="73"/>
                </a:cubicBezTo>
                <a:cubicBezTo>
                  <a:pt x="70" y="74"/>
                  <a:pt x="71" y="73"/>
                  <a:pt x="71" y="73"/>
                </a:cubicBezTo>
                <a:cubicBezTo>
                  <a:pt x="71" y="72"/>
                  <a:pt x="71" y="72"/>
                  <a:pt x="71" y="72"/>
                </a:cubicBezTo>
                <a:cubicBezTo>
                  <a:pt x="71" y="72"/>
                  <a:pt x="72" y="71"/>
                  <a:pt x="72" y="70"/>
                </a:cubicBezTo>
                <a:cubicBezTo>
                  <a:pt x="72" y="68"/>
                  <a:pt x="70" y="68"/>
                  <a:pt x="70" y="68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>
              <a:latin typeface="Oslo Sans Office" panose="02000000000000000000" pitchFamily="2" charset="0"/>
            </a:endParaRPr>
          </a:p>
        </p:txBody>
      </p:sp>
      <p:grpSp>
        <p:nvGrpSpPr>
          <p:cNvPr id="60" name="Gruppe 59"/>
          <p:cNvGrpSpPr/>
          <p:nvPr/>
        </p:nvGrpSpPr>
        <p:grpSpPr>
          <a:xfrm>
            <a:off x="-1599801" y="4962584"/>
            <a:ext cx="379252" cy="689554"/>
            <a:chOff x="9404993" y="2579163"/>
            <a:chExt cx="1047106" cy="1903842"/>
          </a:xfrm>
          <a:solidFill>
            <a:schemeClr val="tx2"/>
          </a:solidFill>
        </p:grpSpPr>
        <p:sp>
          <p:nvSpPr>
            <p:cNvPr id="61" name="Freeform 14"/>
            <p:cNvSpPr>
              <a:spLocks noEditPoints="1"/>
            </p:cNvSpPr>
            <p:nvPr/>
          </p:nvSpPr>
          <p:spPr bwMode="auto">
            <a:xfrm>
              <a:off x="9404993" y="2590275"/>
              <a:ext cx="1001070" cy="1892730"/>
            </a:xfrm>
            <a:custGeom>
              <a:avLst/>
              <a:gdLst>
                <a:gd name="T0" fmla="*/ 27 w 77"/>
                <a:gd name="T1" fmla="*/ 103 h 145"/>
                <a:gd name="T2" fmla="*/ 30 w 77"/>
                <a:gd name="T3" fmla="*/ 93 h 145"/>
                <a:gd name="T4" fmla="*/ 31 w 77"/>
                <a:gd name="T5" fmla="*/ 65 h 145"/>
                <a:gd name="T6" fmla="*/ 40 w 77"/>
                <a:gd name="T7" fmla="*/ 47 h 145"/>
                <a:gd name="T8" fmla="*/ 50 w 77"/>
                <a:gd name="T9" fmla="*/ 42 h 145"/>
                <a:gd name="T10" fmla="*/ 68 w 77"/>
                <a:gd name="T11" fmla="*/ 30 h 145"/>
                <a:gd name="T12" fmla="*/ 74 w 77"/>
                <a:gd name="T13" fmla="*/ 27 h 145"/>
                <a:gd name="T14" fmla="*/ 76 w 77"/>
                <a:gd name="T15" fmla="*/ 24 h 145"/>
                <a:gd name="T16" fmla="*/ 75 w 77"/>
                <a:gd name="T17" fmla="*/ 23 h 145"/>
                <a:gd name="T18" fmla="*/ 75 w 77"/>
                <a:gd name="T19" fmla="*/ 20 h 145"/>
                <a:gd name="T20" fmla="*/ 71 w 77"/>
                <a:gd name="T21" fmla="*/ 22 h 145"/>
                <a:gd name="T22" fmla="*/ 72 w 77"/>
                <a:gd name="T23" fmla="*/ 18 h 145"/>
                <a:gd name="T24" fmla="*/ 67 w 77"/>
                <a:gd name="T25" fmla="*/ 22 h 145"/>
                <a:gd name="T26" fmla="*/ 65 w 77"/>
                <a:gd name="T27" fmla="*/ 21 h 145"/>
                <a:gd name="T28" fmla="*/ 51 w 77"/>
                <a:gd name="T29" fmla="*/ 35 h 145"/>
                <a:gd name="T30" fmla="*/ 51 w 77"/>
                <a:gd name="T31" fmla="*/ 26 h 145"/>
                <a:gd name="T32" fmla="*/ 52 w 77"/>
                <a:gd name="T33" fmla="*/ 18 h 145"/>
                <a:gd name="T34" fmla="*/ 51 w 77"/>
                <a:gd name="T35" fmla="*/ 15 h 145"/>
                <a:gd name="T36" fmla="*/ 42 w 77"/>
                <a:gd name="T37" fmla="*/ 32 h 145"/>
                <a:gd name="T38" fmla="*/ 33 w 77"/>
                <a:gd name="T39" fmla="*/ 21 h 145"/>
                <a:gd name="T40" fmla="*/ 34 w 77"/>
                <a:gd name="T41" fmla="*/ 10 h 145"/>
                <a:gd name="T42" fmla="*/ 26 w 77"/>
                <a:gd name="T43" fmla="*/ 0 h 145"/>
                <a:gd name="T44" fmla="*/ 18 w 77"/>
                <a:gd name="T45" fmla="*/ 22 h 145"/>
                <a:gd name="T46" fmla="*/ 17 w 77"/>
                <a:gd name="T47" fmla="*/ 24 h 145"/>
                <a:gd name="T48" fmla="*/ 6 w 77"/>
                <a:gd name="T49" fmla="*/ 53 h 145"/>
                <a:gd name="T50" fmla="*/ 4 w 77"/>
                <a:gd name="T51" fmla="*/ 59 h 145"/>
                <a:gd name="T52" fmla="*/ 2 w 77"/>
                <a:gd name="T53" fmla="*/ 78 h 145"/>
                <a:gd name="T54" fmla="*/ 4 w 77"/>
                <a:gd name="T55" fmla="*/ 82 h 145"/>
                <a:gd name="T56" fmla="*/ 7 w 77"/>
                <a:gd name="T57" fmla="*/ 99 h 145"/>
                <a:gd name="T58" fmla="*/ 9 w 77"/>
                <a:gd name="T59" fmla="*/ 108 h 145"/>
                <a:gd name="T60" fmla="*/ 6 w 77"/>
                <a:gd name="T61" fmla="*/ 126 h 145"/>
                <a:gd name="T62" fmla="*/ 5 w 77"/>
                <a:gd name="T63" fmla="*/ 132 h 145"/>
                <a:gd name="T64" fmla="*/ 2 w 77"/>
                <a:gd name="T65" fmla="*/ 136 h 145"/>
                <a:gd name="T66" fmla="*/ 9 w 77"/>
                <a:gd name="T67" fmla="*/ 143 h 145"/>
                <a:gd name="T68" fmla="*/ 22 w 77"/>
                <a:gd name="T69" fmla="*/ 143 h 145"/>
                <a:gd name="T70" fmla="*/ 20 w 77"/>
                <a:gd name="T71" fmla="*/ 139 h 145"/>
                <a:gd name="T72" fmla="*/ 19 w 77"/>
                <a:gd name="T73" fmla="*/ 138 h 145"/>
                <a:gd name="T74" fmla="*/ 14 w 77"/>
                <a:gd name="T75" fmla="*/ 131 h 145"/>
                <a:gd name="T76" fmla="*/ 22 w 77"/>
                <a:gd name="T77" fmla="*/ 131 h 145"/>
                <a:gd name="T78" fmla="*/ 30 w 77"/>
                <a:gd name="T79" fmla="*/ 127 h 145"/>
                <a:gd name="T80" fmla="*/ 28 w 77"/>
                <a:gd name="T81" fmla="*/ 126 h 145"/>
                <a:gd name="T82" fmla="*/ 26 w 77"/>
                <a:gd name="T83" fmla="*/ 125 h 145"/>
                <a:gd name="T84" fmla="*/ 23 w 77"/>
                <a:gd name="T85" fmla="*/ 123 h 145"/>
                <a:gd name="T86" fmla="*/ 22 w 77"/>
                <a:gd name="T87" fmla="*/ 118 h 145"/>
                <a:gd name="T88" fmla="*/ 15 w 77"/>
                <a:gd name="T89" fmla="*/ 119 h 145"/>
                <a:gd name="T90" fmla="*/ 15 w 77"/>
                <a:gd name="T91" fmla="*/ 11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45">
                  <a:moveTo>
                    <a:pt x="22" y="117"/>
                  </a:moveTo>
                  <a:cubicBezTo>
                    <a:pt x="22" y="116"/>
                    <a:pt x="22" y="115"/>
                    <a:pt x="23" y="115"/>
                  </a:cubicBezTo>
                  <a:cubicBezTo>
                    <a:pt x="24" y="111"/>
                    <a:pt x="26" y="107"/>
                    <a:pt x="27" y="103"/>
                  </a:cubicBezTo>
                  <a:cubicBezTo>
                    <a:pt x="27" y="102"/>
                    <a:pt x="28" y="102"/>
                    <a:pt x="29" y="101"/>
                  </a:cubicBezTo>
                  <a:cubicBezTo>
                    <a:pt x="30" y="101"/>
                    <a:pt x="31" y="101"/>
                    <a:pt x="31" y="100"/>
                  </a:cubicBezTo>
                  <a:cubicBezTo>
                    <a:pt x="31" y="97"/>
                    <a:pt x="31" y="95"/>
                    <a:pt x="30" y="93"/>
                  </a:cubicBezTo>
                  <a:cubicBezTo>
                    <a:pt x="29" y="89"/>
                    <a:pt x="28" y="86"/>
                    <a:pt x="27" y="82"/>
                  </a:cubicBezTo>
                  <a:cubicBezTo>
                    <a:pt x="27" y="82"/>
                    <a:pt x="28" y="81"/>
                    <a:pt x="29" y="80"/>
                  </a:cubicBezTo>
                  <a:cubicBezTo>
                    <a:pt x="29" y="75"/>
                    <a:pt x="30" y="70"/>
                    <a:pt x="31" y="65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8" y="49"/>
                    <a:pt x="39" y="49"/>
                    <a:pt x="40" y="47"/>
                  </a:cubicBezTo>
                  <a:cubicBezTo>
                    <a:pt x="40" y="46"/>
                    <a:pt x="41" y="45"/>
                    <a:pt x="42" y="44"/>
                  </a:cubicBezTo>
                  <a:cubicBezTo>
                    <a:pt x="44" y="40"/>
                    <a:pt x="44" y="40"/>
                    <a:pt x="48" y="41"/>
                  </a:cubicBezTo>
                  <a:cubicBezTo>
                    <a:pt x="49" y="42"/>
                    <a:pt x="49" y="42"/>
                    <a:pt x="50" y="42"/>
                  </a:cubicBezTo>
                  <a:cubicBezTo>
                    <a:pt x="52" y="43"/>
                    <a:pt x="53" y="42"/>
                    <a:pt x="55" y="40"/>
                  </a:cubicBezTo>
                  <a:cubicBezTo>
                    <a:pt x="58" y="38"/>
                    <a:pt x="60" y="36"/>
                    <a:pt x="63" y="34"/>
                  </a:cubicBezTo>
                  <a:cubicBezTo>
                    <a:pt x="64" y="32"/>
                    <a:pt x="66" y="31"/>
                    <a:pt x="68" y="30"/>
                  </a:cubicBezTo>
                  <a:cubicBezTo>
                    <a:pt x="70" y="29"/>
                    <a:pt x="73" y="28"/>
                    <a:pt x="75" y="28"/>
                  </a:cubicBezTo>
                  <a:cubicBezTo>
                    <a:pt x="75" y="28"/>
                    <a:pt x="75" y="28"/>
                    <a:pt x="76" y="28"/>
                  </a:cubicBezTo>
                  <a:cubicBezTo>
                    <a:pt x="75" y="27"/>
                    <a:pt x="75" y="27"/>
                    <a:pt x="74" y="27"/>
                  </a:cubicBezTo>
                  <a:cubicBezTo>
                    <a:pt x="73" y="27"/>
                    <a:pt x="72" y="27"/>
                    <a:pt x="72" y="26"/>
                  </a:cubicBezTo>
                  <a:cubicBezTo>
                    <a:pt x="72" y="26"/>
                    <a:pt x="73" y="26"/>
                    <a:pt x="74" y="25"/>
                  </a:cubicBezTo>
                  <a:cubicBezTo>
                    <a:pt x="74" y="25"/>
                    <a:pt x="75" y="24"/>
                    <a:pt x="76" y="24"/>
                  </a:cubicBezTo>
                  <a:cubicBezTo>
                    <a:pt x="76" y="24"/>
                    <a:pt x="77" y="24"/>
                    <a:pt x="77" y="23"/>
                  </a:cubicBezTo>
                  <a:cubicBezTo>
                    <a:pt x="77" y="23"/>
                    <a:pt x="76" y="23"/>
                    <a:pt x="76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4" y="23"/>
                    <a:pt x="73" y="25"/>
                    <a:pt x="72" y="24"/>
                  </a:cubicBezTo>
                  <a:cubicBezTo>
                    <a:pt x="72" y="23"/>
                    <a:pt x="73" y="22"/>
                    <a:pt x="74" y="21"/>
                  </a:cubicBezTo>
                  <a:cubicBezTo>
                    <a:pt x="75" y="21"/>
                    <a:pt x="75" y="21"/>
                    <a:pt x="75" y="20"/>
                  </a:cubicBezTo>
                  <a:cubicBezTo>
                    <a:pt x="75" y="20"/>
                    <a:pt x="74" y="20"/>
                    <a:pt x="73" y="20"/>
                  </a:cubicBezTo>
                  <a:cubicBezTo>
                    <a:pt x="73" y="20"/>
                    <a:pt x="73" y="21"/>
                    <a:pt x="73" y="21"/>
                  </a:cubicBezTo>
                  <a:cubicBezTo>
                    <a:pt x="72" y="21"/>
                    <a:pt x="71" y="22"/>
                    <a:pt x="71" y="22"/>
                  </a:cubicBezTo>
                  <a:cubicBezTo>
                    <a:pt x="70" y="21"/>
                    <a:pt x="71" y="20"/>
                    <a:pt x="71" y="20"/>
                  </a:cubicBezTo>
                  <a:cubicBezTo>
                    <a:pt x="71" y="20"/>
                    <a:pt x="71" y="19"/>
                    <a:pt x="71" y="19"/>
                  </a:cubicBezTo>
                  <a:cubicBezTo>
                    <a:pt x="72" y="19"/>
                    <a:pt x="72" y="19"/>
                    <a:pt x="7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9" y="19"/>
                    <a:pt x="69" y="20"/>
                    <a:pt x="68" y="21"/>
                  </a:cubicBezTo>
                  <a:cubicBezTo>
                    <a:pt x="68" y="22"/>
                    <a:pt x="67" y="22"/>
                    <a:pt x="67" y="22"/>
                  </a:cubicBezTo>
                  <a:cubicBezTo>
                    <a:pt x="66" y="22"/>
                    <a:pt x="67" y="21"/>
                    <a:pt x="67" y="21"/>
                  </a:cubicBezTo>
                  <a:cubicBezTo>
                    <a:pt x="67" y="21"/>
                    <a:pt x="67" y="20"/>
                    <a:pt x="66" y="20"/>
                  </a:cubicBezTo>
                  <a:cubicBezTo>
                    <a:pt x="66" y="20"/>
                    <a:pt x="66" y="20"/>
                    <a:pt x="65" y="21"/>
                  </a:cubicBezTo>
                  <a:cubicBezTo>
                    <a:pt x="65" y="22"/>
                    <a:pt x="64" y="23"/>
                    <a:pt x="64" y="24"/>
                  </a:cubicBezTo>
                  <a:cubicBezTo>
                    <a:pt x="63" y="26"/>
                    <a:pt x="63" y="27"/>
                    <a:pt x="62" y="28"/>
                  </a:cubicBezTo>
                  <a:cubicBezTo>
                    <a:pt x="59" y="31"/>
                    <a:pt x="55" y="33"/>
                    <a:pt x="51" y="35"/>
                  </a:cubicBezTo>
                  <a:cubicBezTo>
                    <a:pt x="50" y="35"/>
                    <a:pt x="49" y="36"/>
                    <a:pt x="48" y="34"/>
                  </a:cubicBezTo>
                  <a:cubicBezTo>
                    <a:pt x="47" y="33"/>
                    <a:pt x="48" y="32"/>
                    <a:pt x="49" y="31"/>
                  </a:cubicBezTo>
                  <a:cubicBezTo>
                    <a:pt x="50" y="30"/>
                    <a:pt x="51" y="28"/>
                    <a:pt x="51" y="26"/>
                  </a:cubicBezTo>
                  <a:cubicBezTo>
                    <a:pt x="51" y="25"/>
                    <a:pt x="51" y="24"/>
                    <a:pt x="52" y="22"/>
                  </a:cubicBezTo>
                  <a:cubicBezTo>
                    <a:pt x="53" y="22"/>
                    <a:pt x="53" y="21"/>
                    <a:pt x="52" y="20"/>
                  </a:cubicBezTo>
                  <a:cubicBezTo>
                    <a:pt x="51" y="19"/>
                    <a:pt x="51" y="19"/>
                    <a:pt x="52" y="18"/>
                  </a:cubicBezTo>
                  <a:cubicBezTo>
                    <a:pt x="52" y="17"/>
                    <a:pt x="52" y="16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4"/>
                    <a:pt x="51" y="14"/>
                    <a:pt x="51" y="15"/>
                  </a:cubicBezTo>
                  <a:cubicBezTo>
                    <a:pt x="50" y="16"/>
                    <a:pt x="49" y="17"/>
                    <a:pt x="49" y="18"/>
                  </a:cubicBezTo>
                  <a:cubicBezTo>
                    <a:pt x="48" y="21"/>
                    <a:pt x="48" y="25"/>
                    <a:pt x="47" y="28"/>
                  </a:cubicBezTo>
                  <a:cubicBezTo>
                    <a:pt x="46" y="30"/>
                    <a:pt x="45" y="32"/>
                    <a:pt x="42" y="32"/>
                  </a:cubicBezTo>
                  <a:cubicBezTo>
                    <a:pt x="41" y="31"/>
                    <a:pt x="39" y="31"/>
                    <a:pt x="38" y="29"/>
                  </a:cubicBezTo>
                  <a:cubicBezTo>
                    <a:pt x="36" y="27"/>
                    <a:pt x="33" y="26"/>
                    <a:pt x="30" y="26"/>
                  </a:cubicBezTo>
                  <a:cubicBezTo>
                    <a:pt x="30" y="23"/>
                    <a:pt x="30" y="22"/>
                    <a:pt x="33" y="21"/>
                  </a:cubicBezTo>
                  <a:cubicBezTo>
                    <a:pt x="34" y="21"/>
                    <a:pt x="34" y="20"/>
                    <a:pt x="34" y="20"/>
                  </a:cubicBezTo>
                  <a:cubicBezTo>
                    <a:pt x="35" y="17"/>
                    <a:pt x="35" y="14"/>
                    <a:pt x="35" y="12"/>
                  </a:cubicBezTo>
                  <a:cubicBezTo>
                    <a:pt x="35" y="11"/>
                    <a:pt x="35" y="11"/>
                    <a:pt x="34" y="10"/>
                  </a:cubicBezTo>
                  <a:cubicBezTo>
                    <a:pt x="33" y="9"/>
                    <a:pt x="33" y="8"/>
                    <a:pt x="33" y="7"/>
                  </a:cubicBezTo>
                  <a:cubicBezTo>
                    <a:pt x="33" y="6"/>
                    <a:pt x="33" y="5"/>
                    <a:pt x="32" y="4"/>
                  </a:cubicBezTo>
                  <a:cubicBezTo>
                    <a:pt x="31" y="2"/>
                    <a:pt x="29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5" y="3"/>
                    <a:pt x="12" y="8"/>
                    <a:pt x="13" y="13"/>
                  </a:cubicBezTo>
                  <a:cubicBezTo>
                    <a:pt x="13" y="17"/>
                    <a:pt x="16" y="19"/>
                    <a:pt x="18" y="22"/>
                  </a:cubicBezTo>
                  <a:cubicBezTo>
                    <a:pt x="19" y="22"/>
                    <a:pt x="18" y="23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4" y="27"/>
                    <a:pt x="13" y="32"/>
                    <a:pt x="11" y="36"/>
                  </a:cubicBezTo>
                  <a:cubicBezTo>
                    <a:pt x="10" y="40"/>
                    <a:pt x="9" y="44"/>
                    <a:pt x="7" y="48"/>
                  </a:cubicBezTo>
                  <a:cubicBezTo>
                    <a:pt x="6" y="50"/>
                    <a:pt x="6" y="51"/>
                    <a:pt x="6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53"/>
                    <a:pt x="6" y="53"/>
                    <a:pt x="5" y="53"/>
                  </a:cubicBezTo>
                  <a:cubicBezTo>
                    <a:pt x="4" y="55"/>
                    <a:pt x="4" y="57"/>
                    <a:pt x="4" y="59"/>
                  </a:cubicBezTo>
                  <a:cubicBezTo>
                    <a:pt x="3" y="60"/>
                    <a:pt x="3" y="61"/>
                    <a:pt x="3" y="62"/>
                  </a:cubicBezTo>
                  <a:cubicBezTo>
                    <a:pt x="1" y="65"/>
                    <a:pt x="0" y="68"/>
                    <a:pt x="1" y="71"/>
                  </a:cubicBezTo>
                  <a:cubicBezTo>
                    <a:pt x="1" y="73"/>
                    <a:pt x="2" y="75"/>
                    <a:pt x="2" y="78"/>
                  </a:cubicBezTo>
                  <a:cubicBezTo>
                    <a:pt x="2" y="79"/>
                    <a:pt x="3" y="81"/>
                    <a:pt x="4" y="81"/>
                  </a:cubicBezTo>
                  <a:cubicBezTo>
                    <a:pt x="4" y="81"/>
                    <a:pt x="4" y="81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5" y="85"/>
                    <a:pt x="5" y="88"/>
                    <a:pt x="6" y="90"/>
                  </a:cubicBezTo>
                  <a:cubicBezTo>
                    <a:pt x="6" y="93"/>
                    <a:pt x="6" y="97"/>
                    <a:pt x="7" y="99"/>
                  </a:cubicBezTo>
                  <a:cubicBezTo>
                    <a:pt x="8" y="102"/>
                    <a:pt x="8" y="105"/>
                    <a:pt x="9" y="107"/>
                  </a:cubicBezTo>
                  <a:cubicBezTo>
                    <a:pt x="9" y="107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8" y="110"/>
                    <a:pt x="7" y="112"/>
                    <a:pt x="7" y="114"/>
                  </a:cubicBezTo>
                  <a:cubicBezTo>
                    <a:pt x="7" y="118"/>
                    <a:pt x="6" y="121"/>
                    <a:pt x="6" y="125"/>
                  </a:cubicBezTo>
                  <a:cubicBezTo>
                    <a:pt x="6" y="125"/>
                    <a:pt x="6" y="125"/>
                    <a:pt x="6" y="126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28"/>
                    <a:pt x="5" y="131"/>
                    <a:pt x="5" y="132"/>
                  </a:cubicBezTo>
                  <a:cubicBezTo>
                    <a:pt x="3" y="132"/>
                    <a:pt x="3" y="132"/>
                    <a:pt x="3" y="133"/>
                  </a:cubicBezTo>
                  <a:cubicBezTo>
                    <a:pt x="2" y="134"/>
                    <a:pt x="2" y="134"/>
                    <a:pt x="2" y="134"/>
                  </a:cubicBezTo>
                  <a:cubicBezTo>
                    <a:pt x="2" y="135"/>
                    <a:pt x="2" y="135"/>
                    <a:pt x="2" y="136"/>
                  </a:cubicBezTo>
                  <a:cubicBezTo>
                    <a:pt x="1" y="137"/>
                    <a:pt x="1" y="138"/>
                    <a:pt x="0" y="139"/>
                  </a:cubicBezTo>
                  <a:cubicBezTo>
                    <a:pt x="0" y="140"/>
                    <a:pt x="0" y="141"/>
                    <a:pt x="2" y="141"/>
                  </a:cubicBezTo>
                  <a:cubicBezTo>
                    <a:pt x="4" y="142"/>
                    <a:pt x="7" y="142"/>
                    <a:pt x="9" y="143"/>
                  </a:cubicBezTo>
                  <a:cubicBezTo>
                    <a:pt x="12" y="144"/>
                    <a:pt x="15" y="145"/>
                    <a:pt x="19" y="144"/>
                  </a:cubicBezTo>
                  <a:cubicBezTo>
                    <a:pt x="20" y="144"/>
                    <a:pt x="21" y="145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3" y="143"/>
                    <a:pt x="23" y="143"/>
                  </a:cubicBezTo>
                  <a:cubicBezTo>
                    <a:pt x="23" y="141"/>
                    <a:pt x="22" y="140"/>
                    <a:pt x="21" y="139"/>
                  </a:cubicBezTo>
                  <a:cubicBezTo>
                    <a:pt x="21" y="139"/>
                    <a:pt x="20" y="139"/>
                    <a:pt x="20" y="139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8"/>
                    <a:pt x="20" y="138"/>
                    <a:pt x="19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9" y="137"/>
                    <a:pt x="17" y="137"/>
                    <a:pt x="16" y="136"/>
                  </a:cubicBezTo>
                  <a:cubicBezTo>
                    <a:pt x="16" y="135"/>
                    <a:pt x="15" y="135"/>
                    <a:pt x="14" y="134"/>
                  </a:cubicBezTo>
                  <a:cubicBezTo>
                    <a:pt x="13" y="133"/>
                    <a:pt x="13" y="132"/>
                    <a:pt x="14" y="131"/>
                  </a:cubicBezTo>
                  <a:cubicBezTo>
                    <a:pt x="14" y="131"/>
                    <a:pt x="15" y="131"/>
                    <a:pt x="16" y="131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21" y="131"/>
                    <a:pt x="21" y="131"/>
                    <a:pt x="22" y="131"/>
                  </a:cubicBezTo>
                  <a:cubicBezTo>
                    <a:pt x="25" y="132"/>
                    <a:pt x="28" y="132"/>
                    <a:pt x="31" y="131"/>
                  </a:cubicBezTo>
                  <a:cubicBezTo>
                    <a:pt x="33" y="131"/>
                    <a:pt x="34" y="130"/>
                    <a:pt x="33" y="128"/>
                  </a:cubicBezTo>
                  <a:cubicBezTo>
                    <a:pt x="32" y="127"/>
                    <a:pt x="31" y="127"/>
                    <a:pt x="30" y="127"/>
                  </a:cubicBezTo>
                  <a:cubicBezTo>
                    <a:pt x="30" y="127"/>
                    <a:pt x="29" y="126"/>
                    <a:pt x="29" y="127"/>
                  </a:cubicBezTo>
                  <a:cubicBezTo>
                    <a:pt x="29" y="127"/>
                    <a:pt x="29" y="127"/>
                    <a:pt x="29" y="127"/>
                  </a:cubicBezTo>
                  <a:cubicBezTo>
                    <a:pt x="29" y="126"/>
                    <a:pt x="28" y="126"/>
                    <a:pt x="28" y="126"/>
                  </a:cubicBezTo>
                  <a:cubicBezTo>
                    <a:pt x="28" y="126"/>
                    <a:pt x="28" y="126"/>
                    <a:pt x="27" y="126"/>
                  </a:cubicBezTo>
                  <a:cubicBezTo>
                    <a:pt x="27" y="126"/>
                    <a:pt x="27" y="126"/>
                    <a:pt x="27" y="126"/>
                  </a:cubicBezTo>
                  <a:cubicBezTo>
                    <a:pt x="27" y="125"/>
                    <a:pt x="26" y="125"/>
                    <a:pt x="26" y="125"/>
                  </a:cubicBezTo>
                  <a:cubicBezTo>
                    <a:pt x="26" y="124"/>
                    <a:pt x="25" y="124"/>
                    <a:pt x="24" y="12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22" y="120"/>
                    <a:pt x="22" y="120"/>
                    <a:pt x="22" y="120"/>
                  </a:cubicBezTo>
                  <a:cubicBezTo>
                    <a:pt x="22" y="119"/>
                    <a:pt x="22" y="119"/>
                    <a:pt x="22" y="118"/>
                  </a:cubicBezTo>
                  <a:lnTo>
                    <a:pt x="22" y="117"/>
                  </a:lnTo>
                  <a:close/>
                  <a:moveTo>
                    <a:pt x="16" y="116"/>
                  </a:moveTo>
                  <a:cubicBezTo>
                    <a:pt x="15" y="116"/>
                    <a:pt x="15" y="118"/>
                    <a:pt x="15" y="119"/>
                  </a:cubicBezTo>
                  <a:cubicBezTo>
                    <a:pt x="15" y="120"/>
                    <a:pt x="14" y="121"/>
                    <a:pt x="14" y="121"/>
                  </a:cubicBezTo>
                  <a:cubicBezTo>
                    <a:pt x="14" y="121"/>
                    <a:pt x="14" y="121"/>
                    <a:pt x="13" y="121"/>
                  </a:cubicBezTo>
                  <a:cubicBezTo>
                    <a:pt x="13" y="118"/>
                    <a:pt x="14" y="116"/>
                    <a:pt x="15" y="113"/>
                  </a:cubicBezTo>
                  <a:cubicBezTo>
                    <a:pt x="15" y="112"/>
                    <a:pt x="16" y="110"/>
                    <a:pt x="17" y="109"/>
                  </a:cubicBezTo>
                  <a:cubicBezTo>
                    <a:pt x="17" y="111"/>
                    <a:pt x="16" y="114"/>
                    <a:pt x="1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  <p:sp>
          <p:nvSpPr>
            <p:cNvPr id="62" name="Oval 15"/>
            <p:cNvSpPr>
              <a:spLocks noChangeArrowheads="1"/>
            </p:cNvSpPr>
            <p:nvPr/>
          </p:nvSpPr>
          <p:spPr bwMode="auto">
            <a:xfrm>
              <a:off x="10255168" y="2579163"/>
              <a:ext cx="196931" cy="20787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>
                <a:latin typeface="Oslo Sans Office" panose="02000000000000000000" pitchFamily="2" charset="0"/>
              </a:endParaRPr>
            </a:p>
          </p:txBody>
        </p:sp>
      </p:grpSp>
      <p:sp>
        <p:nvSpPr>
          <p:cNvPr id="67" name="Freeform 5"/>
          <p:cNvSpPr>
            <a:spLocks/>
          </p:cNvSpPr>
          <p:nvPr/>
        </p:nvSpPr>
        <p:spPr bwMode="auto">
          <a:xfrm>
            <a:off x="-1499963" y="7068246"/>
            <a:ext cx="373447" cy="749907"/>
          </a:xfrm>
          <a:custGeom>
            <a:avLst/>
            <a:gdLst>
              <a:gd name="T0" fmla="*/ 1075 w 1316"/>
              <a:gd name="T1" fmla="*/ 1149 h 2639"/>
              <a:gd name="T2" fmla="*/ 1090 w 1316"/>
              <a:gd name="T3" fmla="*/ 1006 h 2639"/>
              <a:gd name="T4" fmla="*/ 1069 w 1316"/>
              <a:gd name="T5" fmla="*/ 902 h 2639"/>
              <a:gd name="T6" fmla="*/ 1015 w 1316"/>
              <a:gd name="T7" fmla="*/ 799 h 2639"/>
              <a:gd name="T8" fmla="*/ 994 w 1316"/>
              <a:gd name="T9" fmla="*/ 688 h 2639"/>
              <a:gd name="T10" fmla="*/ 955 w 1316"/>
              <a:gd name="T11" fmla="*/ 595 h 2639"/>
              <a:gd name="T12" fmla="*/ 948 w 1316"/>
              <a:gd name="T13" fmla="*/ 463 h 2639"/>
              <a:gd name="T14" fmla="*/ 867 w 1316"/>
              <a:gd name="T15" fmla="*/ 343 h 2639"/>
              <a:gd name="T16" fmla="*/ 792 w 1316"/>
              <a:gd name="T17" fmla="*/ 206 h 2639"/>
              <a:gd name="T18" fmla="*/ 662 w 1316"/>
              <a:gd name="T19" fmla="*/ 7 h 2639"/>
              <a:gd name="T20" fmla="*/ 488 w 1316"/>
              <a:gd name="T21" fmla="*/ 110 h 2639"/>
              <a:gd name="T22" fmla="*/ 425 w 1316"/>
              <a:gd name="T23" fmla="*/ 318 h 2639"/>
              <a:gd name="T24" fmla="*/ 300 w 1316"/>
              <a:gd name="T25" fmla="*/ 564 h 2639"/>
              <a:gd name="T26" fmla="*/ 200 w 1316"/>
              <a:gd name="T27" fmla="*/ 675 h 2639"/>
              <a:gd name="T28" fmla="*/ 156 w 1316"/>
              <a:gd name="T29" fmla="*/ 552 h 2639"/>
              <a:gd name="T30" fmla="*/ 58 w 1316"/>
              <a:gd name="T31" fmla="*/ 602 h 2639"/>
              <a:gd name="T32" fmla="*/ 70 w 1316"/>
              <a:gd name="T33" fmla="*/ 769 h 2639"/>
              <a:gd name="T34" fmla="*/ 3 w 1316"/>
              <a:gd name="T35" fmla="*/ 2454 h 2639"/>
              <a:gd name="T36" fmla="*/ 61 w 1316"/>
              <a:gd name="T37" fmla="*/ 2490 h 2639"/>
              <a:gd name="T38" fmla="*/ 112 w 1316"/>
              <a:gd name="T39" fmla="*/ 1140 h 2639"/>
              <a:gd name="T40" fmla="*/ 315 w 1316"/>
              <a:gd name="T41" fmla="*/ 854 h 2639"/>
              <a:gd name="T42" fmla="*/ 407 w 1316"/>
              <a:gd name="T43" fmla="*/ 850 h 2639"/>
              <a:gd name="T44" fmla="*/ 319 w 1316"/>
              <a:gd name="T45" fmla="*/ 1161 h 2639"/>
              <a:gd name="T46" fmla="*/ 290 w 1316"/>
              <a:gd name="T47" fmla="*/ 1411 h 2639"/>
              <a:gd name="T48" fmla="*/ 269 w 1316"/>
              <a:gd name="T49" fmla="*/ 1687 h 2639"/>
              <a:gd name="T50" fmla="*/ 272 w 1316"/>
              <a:gd name="T51" fmla="*/ 1847 h 2639"/>
              <a:gd name="T52" fmla="*/ 285 w 1316"/>
              <a:gd name="T53" fmla="*/ 2030 h 2639"/>
              <a:gd name="T54" fmla="*/ 300 w 1316"/>
              <a:gd name="T55" fmla="*/ 2209 h 2639"/>
              <a:gd name="T56" fmla="*/ 308 w 1316"/>
              <a:gd name="T57" fmla="*/ 2385 h 2639"/>
              <a:gd name="T58" fmla="*/ 377 w 1316"/>
              <a:gd name="T59" fmla="*/ 2485 h 2639"/>
              <a:gd name="T60" fmla="*/ 300 w 1316"/>
              <a:gd name="T61" fmla="*/ 2636 h 2639"/>
              <a:gd name="T62" fmla="*/ 415 w 1316"/>
              <a:gd name="T63" fmla="*/ 2564 h 2639"/>
              <a:gd name="T64" fmla="*/ 524 w 1316"/>
              <a:gd name="T65" fmla="*/ 2433 h 2639"/>
              <a:gd name="T66" fmla="*/ 464 w 1316"/>
              <a:gd name="T67" fmla="*/ 2395 h 2639"/>
              <a:gd name="T68" fmla="*/ 455 w 1316"/>
              <a:gd name="T69" fmla="*/ 2229 h 2639"/>
              <a:gd name="T70" fmla="*/ 488 w 1316"/>
              <a:gd name="T71" fmla="*/ 2027 h 2639"/>
              <a:gd name="T72" fmla="*/ 521 w 1316"/>
              <a:gd name="T73" fmla="*/ 1848 h 2639"/>
              <a:gd name="T74" fmla="*/ 540 w 1316"/>
              <a:gd name="T75" fmla="*/ 1636 h 2639"/>
              <a:gd name="T76" fmla="*/ 579 w 1316"/>
              <a:gd name="T77" fmla="*/ 1390 h 2639"/>
              <a:gd name="T78" fmla="*/ 577 w 1316"/>
              <a:gd name="T79" fmla="*/ 1684 h 2639"/>
              <a:gd name="T80" fmla="*/ 566 w 1316"/>
              <a:gd name="T81" fmla="*/ 1917 h 2639"/>
              <a:gd name="T82" fmla="*/ 618 w 1316"/>
              <a:gd name="T83" fmla="*/ 2202 h 2639"/>
              <a:gd name="T84" fmla="*/ 673 w 1316"/>
              <a:gd name="T85" fmla="*/ 2390 h 2639"/>
              <a:gd name="T86" fmla="*/ 744 w 1316"/>
              <a:gd name="T87" fmla="*/ 2529 h 2639"/>
              <a:gd name="T88" fmla="*/ 788 w 1316"/>
              <a:gd name="T89" fmla="*/ 2578 h 2639"/>
              <a:gd name="T90" fmla="*/ 829 w 1316"/>
              <a:gd name="T91" fmla="*/ 2541 h 2639"/>
              <a:gd name="T92" fmla="*/ 820 w 1316"/>
              <a:gd name="T93" fmla="*/ 2457 h 2639"/>
              <a:gd name="T94" fmla="*/ 821 w 1316"/>
              <a:gd name="T95" fmla="*/ 2332 h 2639"/>
              <a:gd name="T96" fmla="*/ 825 w 1316"/>
              <a:gd name="T97" fmla="*/ 2233 h 2639"/>
              <a:gd name="T98" fmla="*/ 790 w 1316"/>
              <a:gd name="T99" fmla="*/ 1841 h 2639"/>
              <a:gd name="T100" fmla="*/ 811 w 1316"/>
              <a:gd name="T101" fmla="*/ 1485 h 2639"/>
              <a:gd name="T102" fmla="*/ 836 w 1316"/>
              <a:gd name="T103" fmla="*/ 1340 h 2639"/>
              <a:gd name="T104" fmla="*/ 852 w 1316"/>
              <a:gd name="T105" fmla="*/ 1193 h 2639"/>
              <a:gd name="T106" fmla="*/ 834 w 1316"/>
              <a:gd name="T107" fmla="*/ 949 h 2639"/>
              <a:gd name="T108" fmla="*/ 832 w 1316"/>
              <a:gd name="T109" fmla="*/ 816 h 2639"/>
              <a:gd name="T110" fmla="*/ 869 w 1316"/>
              <a:gd name="T111" fmla="*/ 833 h 2639"/>
              <a:gd name="T112" fmla="*/ 908 w 1316"/>
              <a:gd name="T113" fmla="*/ 952 h 2639"/>
              <a:gd name="T114" fmla="*/ 947 w 1316"/>
              <a:gd name="T115" fmla="*/ 1096 h 2639"/>
              <a:gd name="T116" fmla="*/ 957 w 1316"/>
              <a:gd name="T117" fmla="*/ 1158 h 2639"/>
              <a:gd name="T118" fmla="*/ 1137 w 1316"/>
              <a:gd name="T119" fmla="*/ 1776 h 2639"/>
              <a:gd name="T120" fmla="*/ 1316 w 1316"/>
              <a:gd name="T121" fmla="*/ 2508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16" h="2639">
                <a:moveTo>
                  <a:pt x="1313" y="2453"/>
                </a:moveTo>
                <a:cubicBezTo>
                  <a:pt x="1303" y="2440"/>
                  <a:pt x="1303" y="2440"/>
                  <a:pt x="1303" y="2440"/>
                </a:cubicBezTo>
                <a:cubicBezTo>
                  <a:pt x="1207" y="1990"/>
                  <a:pt x="1207" y="1990"/>
                  <a:pt x="1207" y="1990"/>
                </a:cubicBezTo>
                <a:cubicBezTo>
                  <a:pt x="1080" y="1418"/>
                  <a:pt x="1080" y="1418"/>
                  <a:pt x="1080" y="1418"/>
                </a:cubicBezTo>
                <a:cubicBezTo>
                  <a:pt x="1027" y="1177"/>
                  <a:pt x="1027" y="1177"/>
                  <a:pt x="1027" y="1177"/>
                </a:cubicBezTo>
                <a:cubicBezTo>
                  <a:pt x="1030" y="1177"/>
                  <a:pt x="1032" y="1177"/>
                  <a:pt x="1033" y="1177"/>
                </a:cubicBezTo>
                <a:cubicBezTo>
                  <a:pt x="1041" y="1175"/>
                  <a:pt x="1044" y="1176"/>
                  <a:pt x="1047" y="1174"/>
                </a:cubicBezTo>
                <a:cubicBezTo>
                  <a:pt x="1050" y="1171"/>
                  <a:pt x="1050" y="1170"/>
                  <a:pt x="1053" y="1167"/>
                </a:cubicBezTo>
                <a:cubicBezTo>
                  <a:pt x="1057" y="1163"/>
                  <a:pt x="1060" y="1164"/>
                  <a:pt x="1065" y="1162"/>
                </a:cubicBezTo>
                <a:cubicBezTo>
                  <a:pt x="1069" y="1159"/>
                  <a:pt x="1071" y="1155"/>
                  <a:pt x="1075" y="1149"/>
                </a:cubicBezTo>
                <a:cubicBezTo>
                  <a:pt x="1076" y="1145"/>
                  <a:pt x="1077" y="1144"/>
                  <a:pt x="1082" y="1132"/>
                </a:cubicBezTo>
                <a:cubicBezTo>
                  <a:pt x="1087" y="1119"/>
                  <a:pt x="1087" y="1118"/>
                  <a:pt x="1088" y="1114"/>
                </a:cubicBezTo>
                <a:cubicBezTo>
                  <a:pt x="1090" y="1106"/>
                  <a:pt x="1090" y="1100"/>
                  <a:pt x="1090" y="1099"/>
                </a:cubicBezTo>
                <a:cubicBezTo>
                  <a:pt x="1089" y="1093"/>
                  <a:pt x="1089" y="1086"/>
                  <a:pt x="1086" y="1078"/>
                </a:cubicBezTo>
                <a:cubicBezTo>
                  <a:pt x="1085" y="1075"/>
                  <a:pt x="1083" y="1072"/>
                  <a:pt x="1084" y="1067"/>
                </a:cubicBezTo>
                <a:cubicBezTo>
                  <a:pt x="1084" y="1066"/>
                  <a:pt x="1084" y="1065"/>
                  <a:pt x="1085" y="1061"/>
                </a:cubicBezTo>
                <a:cubicBezTo>
                  <a:pt x="1086" y="1054"/>
                  <a:pt x="1087" y="1051"/>
                  <a:pt x="1088" y="1048"/>
                </a:cubicBezTo>
                <a:cubicBezTo>
                  <a:pt x="1089" y="1044"/>
                  <a:pt x="1088" y="1044"/>
                  <a:pt x="1089" y="1034"/>
                </a:cubicBezTo>
                <a:cubicBezTo>
                  <a:pt x="1090" y="1021"/>
                  <a:pt x="1091" y="1020"/>
                  <a:pt x="1091" y="1014"/>
                </a:cubicBezTo>
                <a:cubicBezTo>
                  <a:pt x="1090" y="1011"/>
                  <a:pt x="1090" y="1009"/>
                  <a:pt x="1090" y="1006"/>
                </a:cubicBezTo>
                <a:cubicBezTo>
                  <a:pt x="1090" y="1001"/>
                  <a:pt x="1091" y="1000"/>
                  <a:pt x="1092" y="996"/>
                </a:cubicBezTo>
                <a:cubicBezTo>
                  <a:pt x="1092" y="990"/>
                  <a:pt x="1091" y="990"/>
                  <a:pt x="1091" y="982"/>
                </a:cubicBezTo>
                <a:cubicBezTo>
                  <a:pt x="1090" y="974"/>
                  <a:pt x="1092" y="973"/>
                  <a:pt x="1091" y="969"/>
                </a:cubicBezTo>
                <a:cubicBezTo>
                  <a:pt x="1089" y="965"/>
                  <a:pt x="1087" y="961"/>
                  <a:pt x="1085" y="958"/>
                </a:cubicBezTo>
                <a:cubicBezTo>
                  <a:pt x="1083" y="956"/>
                  <a:pt x="1083" y="955"/>
                  <a:pt x="1080" y="951"/>
                </a:cubicBezTo>
                <a:cubicBezTo>
                  <a:pt x="1076" y="945"/>
                  <a:pt x="1075" y="944"/>
                  <a:pt x="1075" y="943"/>
                </a:cubicBezTo>
                <a:cubicBezTo>
                  <a:pt x="1075" y="942"/>
                  <a:pt x="1074" y="940"/>
                  <a:pt x="1075" y="934"/>
                </a:cubicBezTo>
                <a:cubicBezTo>
                  <a:pt x="1076" y="924"/>
                  <a:pt x="1076" y="922"/>
                  <a:pt x="1075" y="919"/>
                </a:cubicBezTo>
                <a:cubicBezTo>
                  <a:pt x="1074" y="916"/>
                  <a:pt x="1074" y="917"/>
                  <a:pt x="1072" y="914"/>
                </a:cubicBezTo>
                <a:cubicBezTo>
                  <a:pt x="1070" y="910"/>
                  <a:pt x="1070" y="907"/>
                  <a:pt x="1069" y="902"/>
                </a:cubicBezTo>
                <a:cubicBezTo>
                  <a:pt x="1067" y="895"/>
                  <a:pt x="1067" y="896"/>
                  <a:pt x="1065" y="889"/>
                </a:cubicBezTo>
                <a:cubicBezTo>
                  <a:pt x="1062" y="878"/>
                  <a:pt x="1063" y="879"/>
                  <a:pt x="1062" y="874"/>
                </a:cubicBezTo>
                <a:cubicBezTo>
                  <a:pt x="1061" y="871"/>
                  <a:pt x="1059" y="864"/>
                  <a:pt x="1055" y="857"/>
                </a:cubicBezTo>
                <a:cubicBezTo>
                  <a:pt x="1053" y="855"/>
                  <a:pt x="1052" y="853"/>
                  <a:pt x="1051" y="850"/>
                </a:cubicBezTo>
                <a:cubicBezTo>
                  <a:pt x="1049" y="846"/>
                  <a:pt x="1050" y="845"/>
                  <a:pt x="1049" y="841"/>
                </a:cubicBezTo>
                <a:cubicBezTo>
                  <a:pt x="1047" y="837"/>
                  <a:pt x="1045" y="834"/>
                  <a:pt x="1042" y="829"/>
                </a:cubicBezTo>
                <a:cubicBezTo>
                  <a:pt x="1039" y="824"/>
                  <a:pt x="1038" y="822"/>
                  <a:pt x="1037" y="821"/>
                </a:cubicBezTo>
                <a:cubicBezTo>
                  <a:pt x="1032" y="818"/>
                  <a:pt x="1029" y="819"/>
                  <a:pt x="1025" y="815"/>
                </a:cubicBezTo>
                <a:cubicBezTo>
                  <a:pt x="1024" y="814"/>
                  <a:pt x="1023" y="813"/>
                  <a:pt x="1021" y="810"/>
                </a:cubicBezTo>
                <a:cubicBezTo>
                  <a:pt x="1018" y="804"/>
                  <a:pt x="1016" y="802"/>
                  <a:pt x="1015" y="799"/>
                </a:cubicBezTo>
                <a:cubicBezTo>
                  <a:pt x="1015" y="797"/>
                  <a:pt x="1015" y="795"/>
                  <a:pt x="1015" y="791"/>
                </a:cubicBezTo>
                <a:cubicBezTo>
                  <a:pt x="1014" y="784"/>
                  <a:pt x="1015" y="783"/>
                  <a:pt x="1015" y="780"/>
                </a:cubicBezTo>
                <a:cubicBezTo>
                  <a:pt x="1014" y="776"/>
                  <a:pt x="1013" y="773"/>
                  <a:pt x="1012" y="770"/>
                </a:cubicBezTo>
                <a:cubicBezTo>
                  <a:pt x="1010" y="765"/>
                  <a:pt x="1008" y="762"/>
                  <a:pt x="1007" y="759"/>
                </a:cubicBezTo>
                <a:cubicBezTo>
                  <a:pt x="1004" y="754"/>
                  <a:pt x="1003" y="750"/>
                  <a:pt x="1000" y="742"/>
                </a:cubicBezTo>
                <a:cubicBezTo>
                  <a:pt x="993" y="726"/>
                  <a:pt x="996" y="728"/>
                  <a:pt x="992" y="719"/>
                </a:cubicBezTo>
                <a:cubicBezTo>
                  <a:pt x="991" y="717"/>
                  <a:pt x="990" y="714"/>
                  <a:pt x="990" y="711"/>
                </a:cubicBezTo>
                <a:cubicBezTo>
                  <a:pt x="990" y="707"/>
                  <a:pt x="992" y="707"/>
                  <a:pt x="993" y="702"/>
                </a:cubicBezTo>
                <a:cubicBezTo>
                  <a:pt x="993" y="701"/>
                  <a:pt x="993" y="699"/>
                  <a:pt x="994" y="695"/>
                </a:cubicBezTo>
                <a:cubicBezTo>
                  <a:pt x="994" y="691"/>
                  <a:pt x="994" y="689"/>
                  <a:pt x="994" y="688"/>
                </a:cubicBezTo>
                <a:cubicBezTo>
                  <a:pt x="993" y="685"/>
                  <a:pt x="993" y="685"/>
                  <a:pt x="992" y="680"/>
                </a:cubicBezTo>
                <a:cubicBezTo>
                  <a:pt x="989" y="673"/>
                  <a:pt x="989" y="672"/>
                  <a:pt x="988" y="669"/>
                </a:cubicBezTo>
                <a:cubicBezTo>
                  <a:pt x="987" y="666"/>
                  <a:pt x="986" y="664"/>
                  <a:pt x="985" y="663"/>
                </a:cubicBezTo>
                <a:cubicBezTo>
                  <a:pt x="983" y="659"/>
                  <a:pt x="981" y="660"/>
                  <a:pt x="979" y="657"/>
                </a:cubicBezTo>
                <a:cubicBezTo>
                  <a:pt x="977" y="654"/>
                  <a:pt x="977" y="652"/>
                  <a:pt x="976" y="649"/>
                </a:cubicBezTo>
                <a:cubicBezTo>
                  <a:pt x="975" y="645"/>
                  <a:pt x="976" y="645"/>
                  <a:pt x="975" y="641"/>
                </a:cubicBezTo>
                <a:cubicBezTo>
                  <a:pt x="974" y="638"/>
                  <a:pt x="973" y="635"/>
                  <a:pt x="971" y="630"/>
                </a:cubicBezTo>
                <a:cubicBezTo>
                  <a:pt x="969" y="626"/>
                  <a:pt x="968" y="626"/>
                  <a:pt x="967" y="622"/>
                </a:cubicBezTo>
                <a:cubicBezTo>
                  <a:pt x="966" y="621"/>
                  <a:pt x="965" y="619"/>
                  <a:pt x="963" y="613"/>
                </a:cubicBezTo>
                <a:cubicBezTo>
                  <a:pt x="957" y="601"/>
                  <a:pt x="958" y="603"/>
                  <a:pt x="955" y="595"/>
                </a:cubicBezTo>
                <a:cubicBezTo>
                  <a:pt x="953" y="591"/>
                  <a:pt x="952" y="589"/>
                  <a:pt x="952" y="586"/>
                </a:cubicBezTo>
                <a:cubicBezTo>
                  <a:pt x="951" y="583"/>
                  <a:pt x="950" y="581"/>
                  <a:pt x="950" y="577"/>
                </a:cubicBezTo>
                <a:cubicBezTo>
                  <a:pt x="950" y="573"/>
                  <a:pt x="951" y="571"/>
                  <a:pt x="953" y="567"/>
                </a:cubicBezTo>
                <a:cubicBezTo>
                  <a:pt x="953" y="563"/>
                  <a:pt x="954" y="559"/>
                  <a:pt x="956" y="551"/>
                </a:cubicBezTo>
                <a:cubicBezTo>
                  <a:pt x="957" y="542"/>
                  <a:pt x="958" y="538"/>
                  <a:pt x="958" y="535"/>
                </a:cubicBezTo>
                <a:cubicBezTo>
                  <a:pt x="957" y="531"/>
                  <a:pt x="957" y="532"/>
                  <a:pt x="952" y="518"/>
                </a:cubicBezTo>
                <a:cubicBezTo>
                  <a:pt x="949" y="508"/>
                  <a:pt x="949" y="508"/>
                  <a:pt x="948" y="503"/>
                </a:cubicBezTo>
                <a:cubicBezTo>
                  <a:pt x="946" y="498"/>
                  <a:pt x="945" y="497"/>
                  <a:pt x="945" y="494"/>
                </a:cubicBezTo>
                <a:cubicBezTo>
                  <a:pt x="944" y="490"/>
                  <a:pt x="944" y="489"/>
                  <a:pt x="946" y="482"/>
                </a:cubicBezTo>
                <a:cubicBezTo>
                  <a:pt x="948" y="467"/>
                  <a:pt x="948" y="464"/>
                  <a:pt x="948" y="463"/>
                </a:cubicBezTo>
                <a:cubicBezTo>
                  <a:pt x="947" y="458"/>
                  <a:pt x="947" y="454"/>
                  <a:pt x="946" y="452"/>
                </a:cubicBezTo>
                <a:cubicBezTo>
                  <a:pt x="944" y="444"/>
                  <a:pt x="941" y="437"/>
                  <a:pt x="938" y="433"/>
                </a:cubicBezTo>
                <a:cubicBezTo>
                  <a:pt x="933" y="424"/>
                  <a:pt x="931" y="423"/>
                  <a:pt x="931" y="418"/>
                </a:cubicBezTo>
                <a:cubicBezTo>
                  <a:pt x="930" y="414"/>
                  <a:pt x="931" y="413"/>
                  <a:pt x="930" y="409"/>
                </a:cubicBezTo>
                <a:cubicBezTo>
                  <a:pt x="928" y="405"/>
                  <a:pt x="926" y="403"/>
                  <a:pt x="923" y="399"/>
                </a:cubicBezTo>
                <a:cubicBezTo>
                  <a:pt x="920" y="395"/>
                  <a:pt x="917" y="392"/>
                  <a:pt x="913" y="390"/>
                </a:cubicBezTo>
                <a:cubicBezTo>
                  <a:pt x="908" y="387"/>
                  <a:pt x="906" y="388"/>
                  <a:pt x="899" y="385"/>
                </a:cubicBezTo>
                <a:cubicBezTo>
                  <a:pt x="897" y="384"/>
                  <a:pt x="893" y="382"/>
                  <a:pt x="889" y="379"/>
                </a:cubicBezTo>
                <a:cubicBezTo>
                  <a:pt x="887" y="377"/>
                  <a:pt x="883" y="374"/>
                  <a:pt x="875" y="360"/>
                </a:cubicBezTo>
                <a:cubicBezTo>
                  <a:pt x="872" y="355"/>
                  <a:pt x="870" y="350"/>
                  <a:pt x="867" y="343"/>
                </a:cubicBezTo>
                <a:cubicBezTo>
                  <a:pt x="859" y="324"/>
                  <a:pt x="863" y="321"/>
                  <a:pt x="858" y="311"/>
                </a:cubicBezTo>
                <a:cubicBezTo>
                  <a:pt x="852" y="302"/>
                  <a:pt x="845" y="296"/>
                  <a:pt x="834" y="289"/>
                </a:cubicBezTo>
                <a:cubicBezTo>
                  <a:pt x="821" y="280"/>
                  <a:pt x="811" y="275"/>
                  <a:pt x="811" y="275"/>
                </a:cubicBezTo>
                <a:cubicBezTo>
                  <a:pt x="810" y="274"/>
                  <a:pt x="798" y="269"/>
                  <a:pt x="788" y="260"/>
                </a:cubicBezTo>
                <a:cubicBezTo>
                  <a:pt x="787" y="258"/>
                  <a:pt x="785" y="256"/>
                  <a:pt x="785" y="254"/>
                </a:cubicBezTo>
                <a:cubicBezTo>
                  <a:pt x="785" y="252"/>
                  <a:pt x="787" y="250"/>
                  <a:pt x="792" y="247"/>
                </a:cubicBezTo>
                <a:cubicBezTo>
                  <a:pt x="795" y="245"/>
                  <a:pt x="796" y="244"/>
                  <a:pt x="797" y="243"/>
                </a:cubicBezTo>
                <a:cubicBezTo>
                  <a:pt x="798" y="241"/>
                  <a:pt x="798" y="239"/>
                  <a:pt x="798" y="237"/>
                </a:cubicBezTo>
                <a:cubicBezTo>
                  <a:pt x="798" y="230"/>
                  <a:pt x="796" y="224"/>
                  <a:pt x="796" y="224"/>
                </a:cubicBezTo>
                <a:cubicBezTo>
                  <a:pt x="793" y="212"/>
                  <a:pt x="792" y="207"/>
                  <a:pt x="792" y="206"/>
                </a:cubicBezTo>
                <a:cubicBezTo>
                  <a:pt x="791" y="201"/>
                  <a:pt x="791" y="198"/>
                  <a:pt x="789" y="196"/>
                </a:cubicBezTo>
                <a:cubicBezTo>
                  <a:pt x="787" y="194"/>
                  <a:pt x="785" y="196"/>
                  <a:pt x="782" y="194"/>
                </a:cubicBezTo>
                <a:cubicBezTo>
                  <a:pt x="781" y="193"/>
                  <a:pt x="778" y="191"/>
                  <a:pt x="776" y="188"/>
                </a:cubicBezTo>
                <a:cubicBezTo>
                  <a:pt x="775" y="186"/>
                  <a:pt x="775" y="183"/>
                  <a:pt x="775" y="183"/>
                </a:cubicBezTo>
                <a:cubicBezTo>
                  <a:pt x="774" y="173"/>
                  <a:pt x="772" y="164"/>
                  <a:pt x="773" y="155"/>
                </a:cubicBezTo>
                <a:cubicBezTo>
                  <a:pt x="773" y="144"/>
                  <a:pt x="769" y="131"/>
                  <a:pt x="760" y="106"/>
                </a:cubicBezTo>
                <a:cubicBezTo>
                  <a:pt x="755" y="92"/>
                  <a:pt x="753" y="85"/>
                  <a:pt x="748" y="76"/>
                </a:cubicBezTo>
                <a:cubicBezTo>
                  <a:pt x="742" y="65"/>
                  <a:pt x="735" y="57"/>
                  <a:pt x="730" y="52"/>
                </a:cubicBezTo>
                <a:cubicBezTo>
                  <a:pt x="715" y="36"/>
                  <a:pt x="701" y="27"/>
                  <a:pt x="691" y="21"/>
                </a:cubicBezTo>
                <a:cubicBezTo>
                  <a:pt x="680" y="14"/>
                  <a:pt x="673" y="10"/>
                  <a:pt x="662" y="7"/>
                </a:cubicBezTo>
                <a:cubicBezTo>
                  <a:pt x="653" y="4"/>
                  <a:pt x="646" y="3"/>
                  <a:pt x="636" y="2"/>
                </a:cubicBezTo>
                <a:cubicBezTo>
                  <a:pt x="624" y="1"/>
                  <a:pt x="618" y="0"/>
                  <a:pt x="611" y="2"/>
                </a:cubicBezTo>
                <a:cubicBezTo>
                  <a:pt x="604" y="4"/>
                  <a:pt x="595" y="9"/>
                  <a:pt x="593" y="10"/>
                </a:cubicBezTo>
                <a:cubicBezTo>
                  <a:pt x="590" y="12"/>
                  <a:pt x="588" y="13"/>
                  <a:pt x="584" y="15"/>
                </a:cubicBezTo>
                <a:cubicBezTo>
                  <a:pt x="579" y="18"/>
                  <a:pt x="574" y="19"/>
                  <a:pt x="572" y="20"/>
                </a:cubicBezTo>
                <a:cubicBezTo>
                  <a:pt x="551" y="27"/>
                  <a:pt x="552" y="26"/>
                  <a:pt x="548" y="28"/>
                </a:cubicBezTo>
                <a:cubicBezTo>
                  <a:pt x="541" y="32"/>
                  <a:pt x="536" y="38"/>
                  <a:pt x="526" y="52"/>
                </a:cubicBezTo>
                <a:cubicBezTo>
                  <a:pt x="522" y="56"/>
                  <a:pt x="523" y="56"/>
                  <a:pt x="518" y="63"/>
                </a:cubicBezTo>
                <a:cubicBezTo>
                  <a:pt x="508" y="76"/>
                  <a:pt x="506" y="77"/>
                  <a:pt x="502" y="83"/>
                </a:cubicBezTo>
                <a:cubicBezTo>
                  <a:pt x="499" y="86"/>
                  <a:pt x="492" y="96"/>
                  <a:pt x="488" y="110"/>
                </a:cubicBezTo>
                <a:cubicBezTo>
                  <a:pt x="485" y="121"/>
                  <a:pt x="486" y="122"/>
                  <a:pt x="484" y="136"/>
                </a:cubicBezTo>
                <a:cubicBezTo>
                  <a:pt x="480" y="155"/>
                  <a:pt x="475" y="155"/>
                  <a:pt x="471" y="175"/>
                </a:cubicBezTo>
                <a:cubicBezTo>
                  <a:pt x="467" y="190"/>
                  <a:pt x="467" y="202"/>
                  <a:pt x="468" y="210"/>
                </a:cubicBezTo>
                <a:cubicBezTo>
                  <a:pt x="469" y="221"/>
                  <a:pt x="469" y="227"/>
                  <a:pt x="473" y="233"/>
                </a:cubicBezTo>
                <a:cubicBezTo>
                  <a:pt x="478" y="240"/>
                  <a:pt x="483" y="242"/>
                  <a:pt x="485" y="250"/>
                </a:cubicBezTo>
                <a:cubicBezTo>
                  <a:pt x="485" y="255"/>
                  <a:pt x="484" y="259"/>
                  <a:pt x="483" y="262"/>
                </a:cubicBezTo>
                <a:cubicBezTo>
                  <a:pt x="481" y="265"/>
                  <a:pt x="480" y="268"/>
                  <a:pt x="474" y="274"/>
                </a:cubicBezTo>
                <a:cubicBezTo>
                  <a:pt x="469" y="279"/>
                  <a:pt x="466" y="281"/>
                  <a:pt x="460" y="286"/>
                </a:cubicBezTo>
                <a:cubicBezTo>
                  <a:pt x="453" y="292"/>
                  <a:pt x="448" y="296"/>
                  <a:pt x="441" y="303"/>
                </a:cubicBezTo>
                <a:cubicBezTo>
                  <a:pt x="432" y="311"/>
                  <a:pt x="428" y="315"/>
                  <a:pt x="425" y="318"/>
                </a:cubicBezTo>
                <a:cubicBezTo>
                  <a:pt x="416" y="329"/>
                  <a:pt x="419" y="332"/>
                  <a:pt x="410" y="345"/>
                </a:cubicBezTo>
                <a:cubicBezTo>
                  <a:pt x="407" y="350"/>
                  <a:pt x="402" y="355"/>
                  <a:pt x="391" y="367"/>
                </a:cubicBezTo>
                <a:cubicBezTo>
                  <a:pt x="378" y="381"/>
                  <a:pt x="379" y="379"/>
                  <a:pt x="377" y="382"/>
                </a:cubicBezTo>
                <a:cubicBezTo>
                  <a:pt x="362" y="402"/>
                  <a:pt x="376" y="422"/>
                  <a:pt x="363" y="435"/>
                </a:cubicBezTo>
                <a:cubicBezTo>
                  <a:pt x="357" y="440"/>
                  <a:pt x="354" y="439"/>
                  <a:pt x="346" y="447"/>
                </a:cubicBezTo>
                <a:cubicBezTo>
                  <a:pt x="340" y="452"/>
                  <a:pt x="337" y="457"/>
                  <a:pt x="333" y="463"/>
                </a:cubicBezTo>
                <a:cubicBezTo>
                  <a:pt x="330" y="467"/>
                  <a:pt x="328" y="472"/>
                  <a:pt x="326" y="477"/>
                </a:cubicBezTo>
                <a:cubicBezTo>
                  <a:pt x="321" y="486"/>
                  <a:pt x="315" y="499"/>
                  <a:pt x="312" y="516"/>
                </a:cubicBezTo>
                <a:cubicBezTo>
                  <a:pt x="308" y="532"/>
                  <a:pt x="311" y="537"/>
                  <a:pt x="306" y="551"/>
                </a:cubicBezTo>
                <a:cubicBezTo>
                  <a:pt x="305" y="554"/>
                  <a:pt x="303" y="558"/>
                  <a:pt x="300" y="564"/>
                </a:cubicBezTo>
                <a:cubicBezTo>
                  <a:pt x="289" y="580"/>
                  <a:pt x="280" y="579"/>
                  <a:pt x="277" y="591"/>
                </a:cubicBezTo>
                <a:cubicBezTo>
                  <a:pt x="275" y="598"/>
                  <a:pt x="277" y="603"/>
                  <a:pt x="273" y="607"/>
                </a:cubicBezTo>
                <a:cubicBezTo>
                  <a:pt x="270" y="609"/>
                  <a:pt x="267" y="608"/>
                  <a:pt x="263" y="612"/>
                </a:cubicBezTo>
                <a:cubicBezTo>
                  <a:pt x="259" y="615"/>
                  <a:pt x="257" y="618"/>
                  <a:pt x="256" y="621"/>
                </a:cubicBezTo>
                <a:cubicBezTo>
                  <a:pt x="253" y="626"/>
                  <a:pt x="253" y="629"/>
                  <a:pt x="251" y="637"/>
                </a:cubicBezTo>
                <a:cubicBezTo>
                  <a:pt x="245" y="657"/>
                  <a:pt x="241" y="660"/>
                  <a:pt x="240" y="662"/>
                </a:cubicBezTo>
                <a:cubicBezTo>
                  <a:pt x="236" y="664"/>
                  <a:pt x="236" y="663"/>
                  <a:pt x="232" y="666"/>
                </a:cubicBezTo>
                <a:cubicBezTo>
                  <a:pt x="225" y="670"/>
                  <a:pt x="225" y="673"/>
                  <a:pt x="219" y="679"/>
                </a:cubicBezTo>
                <a:cubicBezTo>
                  <a:pt x="216" y="681"/>
                  <a:pt x="210" y="686"/>
                  <a:pt x="206" y="685"/>
                </a:cubicBezTo>
                <a:cubicBezTo>
                  <a:pt x="205" y="684"/>
                  <a:pt x="204" y="684"/>
                  <a:pt x="200" y="675"/>
                </a:cubicBezTo>
                <a:cubicBezTo>
                  <a:pt x="196" y="668"/>
                  <a:pt x="194" y="664"/>
                  <a:pt x="194" y="661"/>
                </a:cubicBezTo>
                <a:cubicBezTo>
                  <a:pt x="194" y="657"/>
                  <a:pt x="194" y="657"/>
                  <a:pt x="194" y="652"/>
                </a:cubicBezTo>
                <a:cubicBezTo>
                  <a:pt x="194" y="650"/>
                  <a:pt x="194" y="645"/>
                  <a:pt x="193" y="640"/>
                </a:cubicBezTo>
                <a:cubicBezTo>
                  <a:pt x="190" y="630"/>
                  <a:pt x="186" y="630"/>
                  <a:pt x="186" y="623"/>
                </a:cubicBezTo>
                <a:cubicBezTo>
                  <a:pt x="186" y="617"/>
                  <a:pt x="189" y="616"/>
                  <a:pt x="189" y="610"/>
                </a:cubicBezTo>
                <a:cubicBezTo>
                  <a:pt x="189" y="602"/>
                  <a:pt x="185" y="602"/>
                  <a:pt x="182" y="592"/>
                </a:cubicBezTo>
                <a:cubicBezTo>
                  <a:pt x="182" y="590"/>
                  <a:pt x="181" y="583"/>
                  <a:pt x="179" y="570"/>
                </a:cubicBezTo>
                <a:cubicBezTo>
                  <a:pt x="177" y="560"/>
                  <a:pt x="176" y="556"/>
                  <a:pt x="173" y="554"/>
                </a:cubicBezTo>
                <a:cubicBezTo>
                  <a:pt x="172" y="553"/>
                  <a:pt x="172" y="554"/>
                  <a:pt x="165" y="553"/>
                </a:cubicBezTo>
                <a:cubicBezTo>
                  <a:pt x="157" y="552"/>
                  <a:pt x="156" y="552"/>
                  <a:pt x="156" y="552"/>
                </a:cubicBezTo>
                <a:cubicBezTo>
                  <a:pt x="153" y="550"/>
                  <a:pt x="153" y="547"/>
                  <a:pt x="150" y="541"/>
                </a:cubicBezTo>
                <a:cubicBezTo>
                  <a:pt x="147" y="535"/>
                  <a:pt x="145" y="530"/>
                  <a:pt x="141" y="528"/>
                </a:cubicBezTo>
                <a:cubicBezTo>
                  <a:pt x="137" y="526"/>
                  <a:pt x="132" y="525"/>
                  <a:pt x="129" y="528"/>
                </a:cubicBezTo>
                <a:cubicBezTo>
                  <a:pt x="125" y="531"/>
                  <a:pt x="125" y="535"/>
                  <a:pt x="126" y="540"/>
                </a:cubicBezTo>
                <a:cubicBezTo>
                  <a:pt x="126" y="552"/>
                  <a:pt x="131" y="559"/>
                  <a:pt x="129" y="561"/>
                </a:cubicBezTo>
                <a:cubicBezTo>
                  <a:pt x="127" y="562"/>
                  <a:pt x="121" y="551"/>
                  <a:pt x="112" y="551"/>
                </a:cubicBezTo>
                <a:cubicBezTo>
                  <a:pt x="109" y="551"/>
                  <a:pt x="108" y="552"/>
                  <a:pt x="105" y="553"/>
                </a:cubicBezTo>
                <a:cubicBezTo>
                  <a:pt x="98" y="556"/>
                  <a:pt x="94" y="561"/>
                  <a:pt x="90" y="566"/>
                </a:cubicBezTo>
                <a:cubicBezTo>
                  <a:pt x="79" y="578"/>
                  <a:pt x="78" y="575"/>
                  <a:pt x="70" y="586"/>
                </a:cubicBezTo>
                <a:cubicBezTo>
                  <a:pt x="65" y="591"/>
                  <a:pt x="61" y="595"/>
                  <a:pt x="58" y="602"/>
                </a:cubicBezTo>
                <a:cubicBezTo>
                  <a:pt x="55" y="608"/>
                  <a:pt x="56" y="609"/>
                  <a:pt x="53" y="622"/>
                </a:cubicBezTo>
                <a:cubicBezTo>
                  <a:pt x="51" y="628"/>
                  <a:pt x="50" y="628"/>
                  <a:pt x="44" y="650"/>
                </a:cubicBezTo>
                <a:cubicBezTo>
                  <a:pt x="40" y="660"/>
                  <a:pt x="40" y="662"/>
                  <a:pt x="40" y="665"/>
                </a:cubicBezTo>
                <a:cubicBezTo>
                  <a:pt x="41" y="669"/>
                  <a:pt x="44" y="674"/>
                  <a:pt x="50" y="683"/>
                </a:cubicBezTo>
                <a:cubicBezTo>
                  <a:pt x="57" y="693"/>
                  <a:pt x="58" y="694"/>
                  <a:pt x="60" y="694"/>
                </a:cubicBezTo>
                <a:cubicBezTo>
                  <a:pt x="65" y="695"/>
                  <a:pt x="72" y="690"/>
                  <a:pt x="73" y="692"/>
                </a:cubicBezTo>
                <a:cubicBezTo>
                  <a:pt x="73" y="692"/>
                  <a:pt x="73" y="692"/>
                  <a:pt x="73" y="692"/>
                </a:cubicBezTo>
                <a:cubicBezTo>
                  <a:pt x="81" y="706"/>
                  <a:pt x="80" y="720"/>
                  <a:pt x="80" y="720"/>
                </a:cubicBezTo>
                <a:cubicBezTo>
                  <a:pt x="78" y="728"/>
                  <a:pt x="75" y="727"/>
                  <a:pt x="72" y="739"/>
                </a:cubicBezTo>
                <a:cubicBezTo>
                  <a:pt x="70" y="743"/>
                  <a:pt x="66" y="756"/>
                  <a:pt x="70" y="769"/>
                </a:cubicBezTo>
                <a:cubicBezTo>
                  <a:pt x="73" y="779"/>
                  <a:pt x="79" y="779"/>
                  <a:pt x="82" y="791"/>
                </a:cubicBezTo>
                <a:cubicBezTo>
                  <a:pt x="83" y="795"/>
                  <a:pt x="82" y="795"/>
                  <a:pt x="82" y="810"/>
                </a:cubicBezTo>
                <a:cubicBezTo>
                  <a:pt x="82" y="827"/>
                  <a:pt x="82" y="835"/>
                  <a:pt x="84" y="842"/>
                </a:cubicBezTo>
                <a:cubicBezTo>
                  <a:pt x="86" y="848"/>
                  <a:pt x="88" y="852"/>
                  <a:pt x="94" y="861"/>
                </a:cubicBezTo>
                <a:cubicBezTo>
                  <a:pt x="97" y="867"/>
                  <a:pt x="99" y="871"/>
                  <a:pt x="104" y="877"/>
                </a:cubicBezTo>
                <a:cubicBezTo>
                  <a:pt x="102" y="932"/>
                  <a:pt x="102" y="932"/>
                  <a:pt x="102" y="932"/>
                </a:cubicBezTo>
                <a:cubicBezTo>
                  <a:pt x="74" y="1399"/>
                  <a:pt x="74" y="1399"/>
                  <a:pt x="74" y="1399"/>
                </a:cubicBezTo>
                <a:cubicBezTo>
                  <a:pt x="33" y="2062"/>
                  <a:pt x="33" y="2062"/>
                  <a:pt x="33" y="2062"/>
                </a:cubicBezTo>
                <a:cubicBezTo>
                  <a:pt x="6" y="2450"/>
                  <a:pt x="6" y="2450"/>
                  <a:pt x="6" y="2450"/>
                </a:cubicBezTo>
                <a:cubicBezTo>
                  <a:pt x="3" y="2454"/>
                  <a:pt x="3" y="2454"/>
                  <a:pt x="3" y="2454"/>
                </a:cubicBezTo>
                <a:cubicBezTo>
                  <a:pt x="0" y="2470"/>
                  <a:pt x="0" y="2470"/>
                  <a:pt x="0" y="2470"/>
                </a:cubicBezTo>
                <a:cubicBezTo>
                  <a:pt x="0" y="2485"/>
                  <a:pt x="0" y="2485"/>
                  <a:pt x="0" y="2485"/>
                </a:cubicBezTo>
                <a:cubicBezTo>
                  <a:pt x="0" y="2503"/>
                  <a:pt x="0" y="2503"/>
                  <a:pt x="0" y="2503"/>
                </a:cubicBezTo>
                <a:cubicBezTo>
                  <a:pt x="3" y="2514"/>
                  <a:pt x="3" y="2514"/>
                  <a:pt x="3" y="2514"/>
                </a:cubicBezTo>
                <a:cubicBezTo>
                  <a:pt x="7" y="2520"/>
                  <a:pt x="7" y="2520"/>
                  <a:pt x="7" y="2520"/>
                </a:cubicBezTo>
                <a:cubicBezTo>
                  <a:pt x="16" y="2520"/>
                  <a:pt x="16" y="2520"/>
                  <a:pt x="16" y="2520"/>
                </a:cubicBezTo>
                <a:cubicBezTo>
                  <a:pt x="19" y="2512"/>
                  <a:pt x="19" y="2512"/>
                  <a:pt x="19" y="2512"/>
                </a:cubicBezTo>
                <a:cubicBezTo>
                  <a:pt x="23" y="2498"/>
                  <a:pt x="23" y="2498"/>
                  <a:pt x="23" y="2498"/>
                </a:cubicBezTo>
                <a:cubicBezTo>
                  <a:pt x="40" y="2494"/>
                  <a:pt x="40" y="2494"/>
                  <a:pt x="40" y="2494"/>
                </a:cubicBezTo>
                <a:cubicBezTo>
                  <a:pt x="61" y="2490"/>
                  <a:pt x="61" y="2490"/>
                  <a:pt x="61" y="2490"/>
                </a:cubicBezTo>
                <a:cubicBezTo>
                  <a:pt x="70" y="2488"/>
                  <a:pt x="70" y="2488"/>
                  <a:pt x="70" y="2488"/>
                </a:cubicBezTo>
                <a:cubicBezTo>
                  <a:pt x="65" y="2478"/>
                  <a:pt x="65" y="2478"/>
                  <a:pt x="65" y="2478"/>
                </a:cubicBezTo>
                <a:cubicBezTo>
                  <a:pt x="53" y="2468"/>
                  <a:pt x="53" y="2468"/>
                  <a:pt x="53" y="2468"/>
                </a:cubicBezTo>
                <a:cubicBezTo>
                  <a:pt x="44" y="2462"/>
                  <a:pt x="44" y="2462"/>
                  <a:pt x="44" y="2462"/>
                </a:cubicBezTo>
                <a:cubicBezTo>
                  <a:pt x="35" y="2462"/>
                  <a:pt x="35" y="2462"/>
                  <a:pt x="35" y="2462"/>
                </a:cubicBezTo>
                <a:cubicBezTo>
                  <a:pt x="24" y="2460"/>
                  <a:pt x="24" y="2460"/>
                  <a:pt x="24" y="2460"/>
                </a:cubicBezTo>
                <a:cubicBezTo>
                  <a:pt x="20" y="2456"/>
                  <a:pt x="20" y="2456"/>
                  <a:pt x="20" y="2456"/>
                </a:cubicBezTo>
                <a:cubicBezTo>
                  <a:pt x="30" y="2353"/>
                  <a:pt x="30" y="2353"/>
                  <a:pt x="30" y="2353"/>
                </a:cubicBezTo>
                <a:cubicBezTo>
                  <a:pt x="57" y="2030"/>
                  <a:pt x="57" y="2030"/>
                  <a:pt x="57" y="2030"/>
                </a:cubicBezTo>
                <a:cubicBezTo>
                  <a:pt x="112" y="1140"/>
                  <a:pt x="112" y="1140"/>
                  <a:pt x="112" y="1140"/>
                </a:cubicBezTo>
                <a:cubicBezTo>
                  <a:pt x="126" y="907"/>
                  <a:pt x="126" y="907"/>
                  <a:pt x="126" y="907"/>
                </a:cubicBezTo>
                <a:cubicBezTo>
                  <a:pt x="130" y="913"/>
                  <a:pt x="131" y="914"/>
                  <a:pt x="134" y="917"/>
                </a:cubicBezTo>
                <a:cubicBezTo>
                  <a:pt x="138" y="920"/>
                  <a:pt x="146" y="926"/>
                  <a:pt x="158" y="929"/>
                </a:cubicBezTo>
                <a:cubicBezTo>
                  <a:pt x="168" y="931"/>
                  <a:pt x="176" y="929"/>
                  <a:pt x="189" y="927"/>
                </a:cubicBezTo>
                <a:cubicBezTo>
                  <a:pt x="204" y="924"/>
                  <a:pt x="203" y="922"/>
                  <a:pt x="220" y="919"/>
                </a:cubicBezTo>
                <a:cubicBezTo>
                  <a:pt x="242" y="913"/>
                  <a:pt x="250" y="916"/>
                  <a:pt x="259" y="908"/>
                </a:cubicBezTo>
                <a:cubicBezTo>
                  <a:pt x="263" y="905"/>
                  <a:pt x="262" y="904"/>
                  <a:pt x="270" y="897"/>
                </a:cubicBezTo>
                <a:cubicBezTo>
                  <a:pt x="279" y="888"/>
                  <a:pt x="280" y="889"/>
                  <a:pt x="288" y="882"/>
                </a:cubicBezTo>
                <a:cubicBezTo>
                  <a:pt x="295" y="875"/>
                  <a:pt x="294" y="874"/>
                  <a:pt x="302" y="866"/>
                </a:cubicBezTo>
                <a:cubicBezTo>
                  <a:pt x="310" y="857"/>
                  <a:pt x="311" y="858"/>
                  <a:pt x="315" y="854"/>
                </a:cubicBezTo>
                <a:cubicBezTo>
                  <a:pt x="321" y="846"/>
                  <a:pt x="319" y="843"/>
                  <a:pt x="325" y="829"/>
                </a:cubicBezTo>
                <a:cubicBezTo>
                  <a:pt x="327" y="823"/>
                  <a:pt x="331" y="814"/>
                  <a:pt x="339" y="805"/>
                </a:cubicBezTo>
                <a:cubicBezTo>
                  <a:pt x="344" y="799"/>
                  <a:pt x="346" y="798"/>
                  <a:pt x="354" y="789"/>
                </a:cubicBezTo>
                <a:cubicBezTo>
                  <a:pt x="360" y="781"/>
                  <a:pt x="362" y="777"/>
                  <a:pt x="364" y="775"/>
                </a:cubicBezTo>
                <a:cubicBezTo>
                  <a:pt x="366" y="770"/>
                  <a:pt x="366" y="769"/>
                  <a:pt x="370" y="762"/>
                </a:cubicBezTo>
                <a:cubicBezTo>
                  <a:pt x="375" y="750"/>
                  <a:pt x="378" y="745"/>
                  <a:pt x="382" y="744"/>
                </a:cubicBezTo>
                <a:cubicBezTo>
                  <a:pt x="388" y="742"/>
                  <a:pt x="395" y="751"/>
                  <a:pt x="398" y="754"/>
                </a:cubicBezTo>
                <a:cubicBezTo>
                  <a:pt x="410" y="767"/>
                  <a:pt x="411" y="786"/>
                  <a:pt x="411" y="794"/>
                </a:cubicBezTo>
                <a:cubicBezTo>
                  <a:pt x="411" y="806"/>
                  <a:pt x="408" y="805"/>
                  <a:pt x="408" y="822"/>
                </a:cubicBezTo>
                <a:cubicBezTo>
                  <a:pt x="408" y="838"/>
                  <a:pt x="410" y="842"/>
                  <a:pt x="407" y="850"/>
                </a:cubicBezTo>
                <a:cubicBezTo>
                  <a:pt x="403" y="858"/>
                  <a:pt x="399" y="857"/>
                  <a:pt x="391" y="868"/>
                </a:cubicBezTo>
                <a:cubicBezTo>
                  <a:pt x="385" y="876"/>
                  <a:pt x="386" y="877"/>
                  <a:pt x="379" y="894"/>
                </a:cubicBezTo>
                <a:cubicBezTo>
                  <a:pt x="370" y="912"/>
                  <a:pt x="367" y="912"/>
                  <a:pt x="362" y="926"/>
                </a:cubicBezTo>
                <a:cubicBezTo>
                  <a:pt x="361" y="929"/>
                  <a:pt x="359" y="933"/>
                  <a:pt x="355" y="953"/>
                </a:cubicBezTo>
                <a:cubicBezTo>
                  <a:pt x="350" y="971"/>
                  <a:pt x="349" y="976"/>
                  <a:pt x="346" y="988"/>
                </a:cubicBezTo>
                <a:cubicBezTo>
                  <a:pt x="343" y="1001"/>
                  <a:pt x="343" y="1000"/>
                  <a:pt x="331" y="1044"/>
                </a:cubicBezTo>
                <a:cubicBezTo>
                  <a:pt x="325" y="1062"/>
                  <a:pt x="324" y="1067"/>
                  <a:pt x="323" y="1074"/>
                </a:cubicBezTo>
                <a:cubicBezTo>
                  <a:pt x="321" y="1087"/>
                  <a:pt x="323" y="1088"/>
                  <a:pt x="321" y="1107"/>
                </a:cubicBezTo>
                <a:cubicBezTo>
                  <a:pt x="319" y="1125"/>
                  <a:pt x="317" y="1129"/>
                  <a:pt x="317" y="1142"/>
                </a:cubicBezTo>
                <a:cubicBezTo>
                  <a:pt x="317" y="1143"/>
                  <a:pt x="317" y="1141"/>
                  <a:pt x="319" y="1161"/>
                </a:cubicBezTo>
                <a:cubicBezTo>
                  <a:pt x="320" y="1180"/>
                  <a:pt x="320" y="1183"/>
                  <a:pt x="323" y="1187"/>
                </a:cubicBezTo>
                <a:cubicBezTo>
                  <a:pt x="327" y="1194"/>
                  <a:pt x="333" y="1194"/>
                  <a:pt x="334" y="1200"/>
                </a:cubicBezTo>
                <a:cubicBezTo>
                  <a:pt x="334" y="1204"/>
                  <a:pt x="331" y="1205"/>
                  <a:pt x="328" y="1211"/>
                </a:cubicBezTo>
                <a:cubicBezTo>
                  <a:pt x="324" y="1219"/>
                  <a:pt x="326" y="1223"/>
                  <a:pt x="323" y="1240"/>
                </a:cubicBezTo>
                <a:cubicBezTo>
                  <a:pt x="322" y="1247"/>
                  <a:pt x="320" y="1253"/>
                  <a:pt x="320" y="1257"/>
                </a:cubicBezTo>
                <a:cubicBezTo>
                  <a:pt x="315" y="1277"/>
                  <a:pt x="315" y="1278"/>
                  <a:pt x="313" y="1289"/>
                </a:cubicBezTo>
                <a:cubicBezTo>
                  <a:pt x="308" y="1313"/>
                  <a:pt x="310" y="1311"/>
                  <a:pt x="307" y="1325"/>
                </a:cubicBezTo>
                <a:cubicBezTo>
                  <a:pt x="303" y="1336"/>
                  <a:pt x="301" y="1340"/>
                  <a:pt x="299" y="1352"/>
                </a:cubicBezTo>
                <a:cubicBezTo>
                  <a:pt x="297" y="1360"/>
                  <a:pt x="298" y="1361"/>
                  <a:pt x="297" y="1372"/>
                </a:cubicBezTo>
                <a:cubicBezTo>
                  <a:pt x="294" y="1390"/>
                  <a:pt x="292" y="1393"/>
                  <a:pt x="290" y="1411"/>
                </a:cubicBezTo>
                <a:cubicBezTo>
                  <a:pt x="287" y="1425"/>
                  <a:pt x="289" y="1423"/>
                  <a:pt x="287" y="1442"/>
                </a:cubicBezTo>
                <a:cubicBezTo>
                  <a:pt x="285" y="1458"/>
                  <a:pt x="284" y="1460"/>
                  <a:pt x="282" y="1478"/>
                </a:cubicBezTo>
                <a:cubicBezTo>
                  <a:pt x="280" y="1490"/>
                  <a:pt x="281" y="1489"/>
                  <a:pt x="279" y="1506"/>
                </a:cubicBezTo>
                <a:cubicBezTo>
                  <a:pt x="278" y="1519"/>
                  <a:pt x="276" y="1529"/>
                  <a:pt x="275" y="1536"/>
                </a:cubicBezTo>
                <a:cubicBezTo>
                  <a:pt x="272" y="1553"/>
                  <a:pt x="272" y="1551"/>
                  <a:pt x="271" y="1560"/>
                </a:cubicBezTo>
                <a:cubicBezTo>
                  <a:pt x="270" y="1569"/>
                  <a:pt x="270" y="1579"/>
                  <a:pt x="269" y="1597"/>
                </a:cubicBezTo>
                <a:cubicBezTo>
                  <a:pt x="269" y="1612"/>
                  <a:pt x="268" y="1623"/>
                  <a:pt x="269" y="1629"/>
                </a:cubicBezTo>
                <a:cubicBezTo>
                  <a:pt x="269" y="1643"/>
                  <a:pt x="269" y="1650"/>
                  <a:pt x="269" y="1653"/>
                </a:cubicBezTo>
                <a:cubicBezTo>
                  <a:pt x="271" y="1664"/>
                  <a:pt x="275" y="1670"/>
                  <a:pt x="272" y="1679"/>
                </a:cubicBezTo>
                <a:cubicBezTo>
                  <a:pt x="271" y="1681"/>
                  <a:pt x="270" y="1684"/>
                  <a:pt x="269" y="1687"/>
                </a:cubicBezTo>
                <a:cubicBezTo>
                  <a:pt x="265" y="1694"/>
                  <a:pt x="264" y="1694"/>
                  <a:pt x="263" y="1698"/>
                </a:cubicBezTo>
                <a:cubicBezTo>
                  <a:pt x="260" y="1705"/>
                  <a:pt x="261" y="1712"/>
                  <a:pt x="261" y="1716"/>
                </a:cubicBezTo>
                <a:cubicBezTo>
                  <a:pt x="261" y="1718"/>
                  <a:pt x="262" y="1721"/>
                  <a:pt x="263" y="1725"/>
                </a:cubicBezTo>
                <a:cubicBezTo>
                  <a:pt x="265" y="1731"/>
                  <a:pt x="268" y="1733"/>
                  <a:pt x="272" y="1738"/>
                </a:cubicBezTo>
                <a:cubicBezTo>
                  <a:pt x="277" y="1745"/>
                  <a:pt x="274" y="1747"/>
                  <a:pt x="280" y="1758"/>
                </a:cubicBezTo>
                <a:cubicBezTo>
                  <a:pt x="286" y="1769"/>
                  <a:pt x="290" y="1770"/>
                  <a:pt x="292" y="1778"/>
                </a:cubicBezTo>
                <a:cubicBezTo>
                  <a:pt x="292" y="1781"/>
                  <a:pt x="291" y="1781"/>
                  <a:pt x="291" y="1791"/>
                </a:cubicBezTo>
                <a:cubicBezTo>
                  <a:pt x="289" y="1805"/>
                  <a:pt x="290" y="1806"/>
                  <a:pt x="289" y="1814"/>
                </a:cubicBezTo>
                <a:cubicBezTo>
                  <a:pt x="288" y="1819"/>
                  <a:pt x="287" y="1825"/>
                  <a:pt x="283" y="1831"/>
                </a:cubicBezTo>
                <a:cubicBezTo>
                  <a:pt x="278" y="1839"/>
                  <a:pt x="272" y="1841"/>
                  <a:pt x="272" y="1847"/>
                </a:cubicBezTo>
                <a:cubicBezTo>
                  <a:pt x="271" y="1850"/>
                  <a:pt x="273" y="1850"/>
                  <a:pt x="274" y="1856"/>
                </a:cubicBezTo>
                <a:cubicBezTo>
                  <a:pt x="276" y="1862"/>
                  <a:pt x="275" y="1865"/>
                  <a:pt x="275" y="1876"/>
                </a:cubicBezTo>
                <a:cubicBezTo>
                  <a:pt x="274" y="1883"/>
                  <a:pt x="275" y="1882"/>
                  <a:pt x="275" y="1889"/>
                </a:cubicBezTo>
                <a:cubicBezTo>
                  <a:pt x="275" y="1891"/>
                  <a:pt x="275" y="1898"/>
                  <a:pt x="273" y="1911"/>
                </a:cubicBezTo>
                <a:cubicBezTo>
                  <a:pt x="271" y="1924"/>
                  <a:pt x="270" y="1923"/>
                  <a:pt x="269" y="1933"/>
                </a:cubicBezTo>
                <a:cubicBezTo>
                  <a:pt x="267" y="1947"/>
                  <a:pt x="269" y="1946"/>
                  <a:pt x="268" y="1957"/>
                </a:cubicBezTo>
                <a:cubicBezTo>
                  <a:pt x="266" y="1968"/>
                  <a:pt x="263" y="1970"/>
                  <a:pt x="262" y="1982"/>
                </a:cubicBezTo>
                <a:cubicBezTo>
                  <a:pt x="261" y="1988"/>
                  <a:pt x="261" y="1991"/>
                  <a:pt x="263" y="1996"/>
                </a:cubicBezTo>
                <a:cubicBezTo>
                  <a:pt x="264" y="2001"/>
                  <a:pt x="267" y="2002"/>
                  <a:pt x="276" y="2014"/>
                </a:cubicBezTo>
                <a:cubicBezTo>
                  <a:pt x="285" y="2025"/>
                  <a:pt x="285" y="2028"/>
                  <a:pt x="285" y="2030"/>
                </a:cubicBezTo>
                <a:cubicBezTo>
                  <a:pt x="285" y="2035"/>
                  <a:pt x="281" y="2036"/>
                  <a:pt x="279" y="2043"/>
                </a:cubicBezTo>
                <a:cubicBezTo>
                  <a:pt x="277" y="2048"/>
                  <a:pt x="279" y="2049"/>
                  <a:pt x="280" y="2061"/>
                </a:cubicBezTo>
                <a:cubicBezTo>
                  <a:pt x="280" y="2068"/>
                  <a:pt x="279" y="2068"/>
                  <a:pt x="279" y="2081"/>
                </a:cubicBezTo>
                <a:cubicBezTo>
                  <a:pt x="278" y="2086"/>
                  <a:pt x="279" y="2088"/>
                  <a:pt x="279" y="2091"/>
                </a:cubicBezTo>
                <a:cubicBezTo>
                  <a:pt x="278" y="2101"/>
                  <a:pt x="277" y="2106"/>
                  <a:pt x="276" y="2118"/>
                </a:cubicBezTo>
                <a:cubicBezTo>
                  <a:pt x="273" y="2144"/>
                  <a:pt x="276" y="2139"/>
                  <a:pt x="274" y="2154"/>
                </a:cubicBezTo>
                <a:cubicBezTo>
                  <a:pt x="273" y="2158"/>
                  <a:pt x="272" y="2164"/>
                  <a:pt x="276" y="2171"/>
                </a:cubicBezTo>
                <a:cubicBezTo>
                  <a:pt x="277" y="2173"/>
                  <a:pt x="278" y="2173"/>
                  <a:pt x="281" y="2178"/>
                </a:cubicBezTo>
                <a:cubicBezTo>
                  <a:pt x="285" y="2182"/>
                  <a:pt x="287" y="2186"/>
                  <a:pt x="291" y="2192"/>
                </a:cubicBezTo>
                <a:cubicBezTo>
                  <a:pt x="296" y="2201"/>
                  <a:pt x="295" y="2201"/>
                  <a:pt x="300" y="2209"/>
                </a:cubicBezTo>
                <a:cubicBezTo>
                  <a:pt x="306" y="2218"/>
                  <a:pt x="307" y="2219"/>
                  <a:pt x="308" y="2223"/>
                </a:cubicBezTo>
                <a:cubicBezTo>
                  <a:pt x="309" y="2228"/>
                  <a:pt x="307" y="2229"/>
                  <a:pt x="308" y="2238"/>
                </a:cubicBezTo>
                <a:cubicBezTo>
                  <a:pt x="308" y="2241"/>
                  <a:pt x="308" y="2244"/>
                  <a:pt x="309" y="2249"/>
                </a:cubicBezTo>
                <a:cubicBezTo>
                  <a:pt x="310" y="2259"/>
                  <a:pt x="310" y="2260"/>
                  <a:pt x="311" y="2265"/>
                </a:cubicBezTo>
                <a:cubicBezTo>
                  <a:pt x="312" y="2273"/>
                  <a:pt x="310" y="2275"/>
                  <a:pt x="311" y="2287"/>
                </a:cubicBezTo>
                <a:cubicBezTo>
                  <a:pt x="311" y="2295"/>
                  <a:pt x="311" y="2295"/>
                  <a:pt x="312" y="2304"/>
                </a:cubicBezTo>
                <a:cubicBezTo>
                  <a:pt x="312" y="2323"/>
                  <a:pt x="309" y="2322"/>
                  <a:pt x="311" y="2336"/>
                </a:cubicBezTo>
                <a:cubicBezTo>
                  <a:pt x="312" y="2349"/>
                  <a:pt x="315" y="2354"/>
                  <a:pt x="312" y="2362"/>
                </a:cubicBezTo>
                <a:cubicBezTo>
                  <a:pt x="310" y="2364"/>
                  <a:pt x="309" y="2366"/>
                  <a:pt x="308" y="2370"/>
                </a:cubicBezTo>
                <a:cubicBezTo>
                  <a:pt x="307" y="2372"/>
                  <a:pt x="306" y="2375"/>
                  <a:pt x="308" y="2385"/>
                </a:cubicBezTo>
                <a:cubicBezTo>
                  <a:pt x="309" y="2393"/>
                  <a:pt x="309" y="2398"/>
                  <a:pt x="311" y="2404"/>
                </a:cubicBezTo>
                <a:cubicBezTo>
                  <a:pt x="311" y="2404"/>
                  <a:pt x="313" y="2408"/>
                  <a:pt x="317" y="2416"/>
                </a:cubicBezTo>
                <a:cubicBezTo>
                  <a:pt x="320" y="2424"/>
                  <a:pt x="321" y="2426"/>
                  <a:pt x="323" y="2428"/>
                </a:cubicBezTo>
                <a:cubicBezTo>
                  <a:pt x="325" y="2432"/>
                  <a:pt x="327" y="2435"/>
                  <a:pt x="330" y="2438"/>
                </a:cubicBezTo>
                <a:cubicBezTo>
                  <a:pt x="333" y="2441"/>
                  <a:pt x="334" y="2440"/>
                  <a:pt x="342" y="2445"/>
                </a:cubicBezTo>
                <a:cubicBezTo>
                  <a:pt x="348" y="2449"/>
                  <a:pt x="350" y="2451"/>
                  <a:pt x="351" y="2453"/>
                </a:cubicBezTo>
                <a:cubicBezTo>
                  <a:pt x="353" y="2455"/>
                  <a:pt x="353" y="2456"/>
                  <a:pt x="355" y="2461"/>
                </a:cubicBezTo>
                <a:cubicBezTo>
                  <a:pt x="358" y="2466"/>
                  <a:pt x="360" y="2470"/>
                  <a:pt x="365" y="2473"/>
                </a:cubicBezTo>
                <a:cubicBezTo>
                  <a:pt x="371" y="2477"/>
                  <a:pt x="376" y="2474"/>
                  <a:pt x="378" y="2478"/>
                </a:cubicBezTo>
                <a:cubicBezTo>
                  <a:pt x="378" y="2478"/>
                  <a:pt x="379" y="2480"/>
                  <a:pt x="377" y="2485"/>
                </a:cubicBezTo>
                <a:cubicBezTo>
                  <a:pt x="374" y="2492"/>
                  <a:pt x="370" y="2496"/>
                  <a:pt x="370" y="2497"/>
                </a:cubicBezTo>
                <a:cubicBezTo>
                  <a:pt x="369" y="2497"/>
                  <a:pt x="365" y="2502"/>
                  <a:pt x="357" y="2514"/>
                </a:cubicBezTo>
                <a:cubicBezTo>
                  <a:pt x="351" y="2521"/>
                  <a:pt x="347" y="2528"/>
                  <a:pt x="345" y="2533"/>
                </a:cubicBezTo>
                <a:cubicBezTo>
                  <a:pt x="340" y="2541"/>
                  <a:pt x="337" y="2547"/>
                  <a:pt x="335" y="2553"/>
                </a:cubicBezTo>
                <a:cubicBezTo>
                  <a:pt x="332" y="2559"/>
                  <a:pt x="329" y="2564"/>
                  <a:pt x="327" y="2571"/>
                </a:cubicBezTo>
                <a:cubicBezTo>
                  <a:pt x="323" y="2579"/>
                  <a:pt x="322" y="2582"/>
                  <a:pt x="319" y="2589"/>
                </a:cubicBezTo>
                <a:cubicBezTo>
                  <a:pt x="314" y="2598"/>
                  <a:pt x="313" y="2601"/>
                  <a:pt x="311" y="2604"/>
                </a:cubicBezTo>
                <a:cubicBezTo>
                  <a:pt x="307" y="2608"/>
                  <a:pt x="306" y="2607"/>
                  <a:pt x="303" y="2612"/>
                </a:cubicBezTo>
                <a:cubicBezTo>
                  <a:pt x="298" y="2617"/>
                  <a:pt x="294" y="2622"/>
                  <a:pt x="295" y="2628"/>
                </a:cubicBezTo>
                <a:cubicBezTo>
                  <a:pt x="295" y="2629"/>
                  <a:pt x="296" y="2633"/>
                  <a:pt x="300" y="2636"/>
                </a:cubicBezTo>
                <a:cubicBezTo>
                  <a:pt x="302" y="2638"/>
                  <a:pt x="306" y="2637"/>
                  <a:pt x="311" y="2637"/>
                </a:cubicBezTo>
                <a:cubicBezTo>
                  <a:pt x="314" y="2637"/>
                  <a:pt x="318" y="2637"/>
                  <a:pt x="328" y="2637"/>
                </a:cubicBezTo>
                <a:cubicBezTo>
                  <a:pt x="342" y="2637"/>
                  <a:pt x="347" y="2639"/>
                  <a:pt x="353" y="2636"/>
                </a:cubicBezTo>
                <a:cubicBezTo>
                  <a:pt x="354" y="2635"/>
                  <a:pt x="355" y="2634"/>
                  <a:pt x="359" y="2633"/>
                </a:cubicBezTo>
                <a:cubicBezTo>
                  <a:pt x="363" y="2630"/>
                  <a:pt x="365" y="2629"/>
                  <a:pt x="367" y="2628"/>
                </a:cubicBezTo>
                <a:cubicBezTo>
                  <a:pt x="369" y="2626"/>
                  <a:pt x="370" y="2624"/>
                  <a:pt x="373" y="2621"/>
                </a:cubicBezTo>
                <a:cubicBezTo>
                  <a:pt x="376" y="2615"/>
                  <a:pt x="378" y="2613"/>
                  <a:pt x="382" y="2607"/>
                </a:cubicBezTo>
                <a:cubicBezTo>
                  <a:pt x="383" y="2605"/>
                  <a:pt x="383" y="2606"/>
                  <a:pt x="393" y="2593"/>
                </a:cubicBezTo>
                <a:cubicBezTo>
                  <a:pt x="401" y="2581"/>
                  <a:pt x="402" y="2581"/>
                  <a:pt x="405" y="2577"/>
                </a:cubicBezTo>
                <a:cubicBezTo>
                  <a:pt x="408" y="2573"/>
                  <a:pt x="411" y="2569"/>
                  <a:pt x="415" y="2564"/>
                </a:cubicBezTo>
                <a:cubicBezTo>
                  <a:pt x="420" y="2558"/>
                  <a:pt x="423" y="2554"/>
                  <a:pt x="429" y="2549"/>
                </a:cubicBezTo>
                <a:cubicBezTo>
                  <a:pt x="432" y="2545"/>
                  <a:pt x="435" y="2542"/>
                  <a:pt x="442" y="2536"/>
                </a:cubicBezTo>
                <a:cubicBezTo>
                  <a:pt x="451" y="2527"/>
                  <a:pt x="458" y="2522"/>
                  <a:pt x="460" y="2520"/>
                </a:cubicBezTo>
                <a:cubicBezTo>
                  <a:pt x="467" y="2514"/>
                  <a:pt x="470" y="2511"/>
                  <a:pt x="475" y="2508"/>
                </a:cubicBezTo>
                <a:cubicBezTo>
                  <a:pt x="480" y="2504"/>
                  <a:pt x="482" y="2504"/>
                  <a:pt x="489" y="2499"/>
                </a:cubicBezTo>
                <a:cubicBezTo>
                  <a:pt x="496" y="2494"/>
                  <a:pt x="495" y="2494"/>
                  <a:pt x="502" y="2490"/>
                </a:cubicBezTo>
                <a:cubicBezTo>
                  <a:pt x="513" y="2482"/>
                  <a:pt x="517" y="2481"/>
                  <a:pt x="520" y="2476"/>
                </a:cubicBezTo>
                <a:cubicBezTo>
                  <a:pt x="522" y="2473"/>
                  <a:pt x="522" y="2470"/>
                  <a:pt x="523" y="2467"/>
                </a:cubicBezTo>
                <a:cubicBezTo>
                  <a:pt x="523" y="2461"/>
                  <a:pt x="523" y="2457"/>
                  <a:pt x="523" y="2452"/>
                </a:cubicBezTo>
                <a:cubicBezTo>
                  <a:pt x="522" y="2442"/>
                  <a:pt x="524" y="2443"/>
                  <a:pt x="524" y="2433"/>
                </a:cubicBezTo>
                <a:cubicBezTo>
                  <a:pt x="523" y="2424"/>
                  <a:pt x="522" y="2418"/>
                  <a:pt x="521" y="2412"/>
                </a:cubicBezTo>
                <a:cubicBezTo>
                  <a:pt x="519" y="2406"/>
                  <a:pt x="518" y="2403"/>
                  <a:pt x="517" y="2401"/>
                </a:cubicBezTo>
                <a:cubicBezTo>
                  <a:pt x="515" y="2396"/>
                  <a:pt x="512" y="2392"/>
                  <a:pt x="511" y="2392"/>
                </a:cubicBezTo>
                <a:cubicBezTo>
                  <a:pt x="507" y="2388"/>
                  <a:pt x="504" y="2386"/>
                  <a:pt x="503" y="2385"/>
                </a:cubicBezTo>
                <a:cubicBezTo>
                  <a:pt x="500" y="2383"/>
                  <a:pt x="497" y="2381"/>
                  <a:pt x="493" y="2382"/>
                </a:cubicBezTo>
                <a:cubicBezTo>
                  <a:pt x="490" y="2382"/>
                  <a:pt x="487" y="2383"/>
                  <a:pt x="483" y="2386"/>
                </a:cubicBezTo>
                <a:cubicBezTo>
                  <a:pt x="479" y="2388"/>
                  <a:pt x="477" y="2389"/>
                  <a:pt x="475" y="2392"/>
                </a:cubicBezTo>
                <a:cubicBezTo>
                  <a:pt x="472" y="2396"/>
                  <a:pt x="473" y="2398"/>
                  <a:pt x="470" y="2403"/>
                </a:cubicBezTo>
                <a:cubicBezTo>
                  <a:pt x="467" y="2406"/>
                  <a:pt x="465" y="2409"/>
                  <a:pt x="463" y="2410"/>
                </a:cubicBezTo>
                <a:cubicBezTo>
                  <a:pt x="463" y="2416"/>
                  <a:pt x="463" y="2399"/>
                  <a:pt x="464" y="2395"/>
                </a:cubicBezTo>
                <a:cubicBezTo>
                  <a:pt x="464" y="2384"/>
                  <a:pt x="464" y="2384"/>
                  <a:pt x="464" y="2382"/>
                </a:cubicBezTo>
                <a:cubicBezTo>
                  <a:pt x="463" y="2376"/>
                  <a:pt x="461" y="2371"/>
                  <a:pt x="461" y="2369"/>
                </a:cubicBezTo>
                <a:cubicBezTo>
                  <a:pt x="458" y="2364"/>
                  <a:pt x="457" y="2364"/>
                  <a:pt x="456" y="2360"/>
                </a:cubicBezTo>
                <a:cubicBezTo>
                  <a:pt x="454" y="2356"/>
                  <a:pt x="454" y="2355"/>
                  <a:pt x="453" y="2344"/>
                </a:cubicBezTo>
                <a:cubicBezTo>
                  <a:pt x="451" y="2329"/>
                  <a:pt x="451" y="2329"/>
                  <a:pt x="451" y="2328"/>
                </a:cubicBezTo>
                <a:cubicBezTo>
                  <a:pt x="450" y="2320"/>
                  <a:pt x="452" y="2319"/>
                  <a:pt x="453" y="2312"/>
                </a:cubicBezTo>
                <a:cubicBezTo>
                  <a:pt x="453" y="2303"/>
                  <a:pt x="452" y="2302"/>
                  <a:pt x="452" y="2291"/>
                </a:cubicBezTo>
                <a:cubicBezTo>
                  <a:pt x="451" y="2278"/>
                  <a:pt x="454" y="2279"/>
                  <a:pt x="454" y="2266"/>
                </a:cubicBezTo>
                <a:cubicBezTo>
                  <a:pt x="453" y="2253"/>
                  <a:pt x="451" y="2252"/>
                  <a:pt x="453" y="2245"/>
                </a:cubicBezTo>
                <a:cubicBezTo>
                  <a:pt x="454" y="2238"/>
                  <a:pt x="457" y="2235"/>
                  <a:pt x="455" y="2229"/>
                </a:cubicBezTo>
                <a:cubicBezTo>
                  <a:pt x="454" y="2227"/>
                  <a:pt x="453" y="2225"/>
                  <a:pt x="454" y="2222"/>
                </a:cubicBezTo>
                <a:cubicBezTo>
                  <a:pt x="455" y="2219"/>
                  <a:pt x="456" y="2218"/>
                  <a:pt x="457" y="2216"/>
                </a:cubicBezTo>
                <a:cubicBezTo>
                  <a:pt x="459" y="2213"/>
                  <a:pt x="459" y="2209"/>
                  <a:pt x="460" y="2203"/>
                </a:cubicBezTo>
                <a:cubicBezTo>
                  <a:pt x="461" y="2194"/>
                  <a:pt x="460" y="2193"/>
                  <a:pt x="460" y="2188"/>
                </a:cubicBezTo>
                <a:cubicBezTo>
                  <a:pt x="461" y="2180"/>
                  <a:pt x="464" y="2177"/>
                  <a:pt x="468" y="2169"/>
                </a:cubicBezTo>
                <a:cubicBezTo>
                  <a:pt x="471" y="2161"/>
                  <a:pt x="472" y="2152"/>
                  <a:pt x="474" y="2135"/>
                </a:cubicBezTo>
                <a:cubicBezTo>
                  <a:pt x="475" y="2121"/>
                  <a:pt x="474" y="2122"/>
                  <a:pt x="475" y="2110"/>
                </a:cubicBezTo>
                <a:cubicBezTo>
                  <a:pt x="476" y="2098"/>
                  <a:pt x="478" y="2097"/>
                  <a:pt x="480" y="2082"/>
                </a:cubicBezTo>
                <a:cubicBezTo>
                  <a:pt x="482" y="2070"/>
                  <a:pt x="481" y="2069"/>
                  <a:pt x="483" y="2057"/>
                </a:cubicBezTo>
                <a:cubicBezTo>
                  <a:pt x="484" y="2048"/>
                  <a:pt x="485" y="2047"/>
                  <a:pt x="488" y="2027"/>
                </a:cubicBezTo>
                <a:cubicBezTo>
                  <a:pt x="493" y="1995"/>
                  <a:pt x="494" y="1990"/>
                  <a:pt x="494" y="1984"/>
                </a:cubicBezTo>
                <a:cubicBezTo>
                  <a:pt x="493" y="1975"/>
                  <a:pt x="492" y="1964"/>
                  <a:pt x="492" y="1963"/>
                </a:cubicBezTo>
                <a:cubicBezTo>
                  <a:pt x="491" y="1954"/>
                  <a:pt x="491" y="1952"/>
                  <a:pt x="490" y="1943"/>
                </a:cubicBezTo>
                <a:cubicBezTo>
                  <a:pt x="488" y="1931"/>
                  <a:pt x="488" y="1926"/>
                  <a:pt x="489" y="1921"/>
                </a:cubicBezTo>
                <a:cubicBezTo>
                  <a:pt x="490" y="1913"/>
                  <a:pt x="492" y="1914"/>
                  <a:pt x="496" y="1903"/>
                </a:cubicBezTo>
                <a:cubicBezTo>
                  <a:pt x="497" y="1896"/>
                  <a:pt x="499" y="1890"/>
                  <a:pt x="499" y="1883"/>
                </a:cubicBezTo>
                <a:cubicBezTo>
                  <a:pt x="499" y="1875"/>
                  <a:pt x="497" y="1870"/>
                  <a:pt x="501" y="1864"/>
                </a:cubicBezTo>
                <a:cubicBezTo>
                  <a:pt x="501" y="1861"/>
                  <a:pt x="502" y="1860"/>
                  <a:pt x="504" y="1859"/>
                </a:cubicBezTo>
                <a:cubicBezTo>
                  <a:pt x="509" y="1855"/>
                  <a:pt x="514" y="1858"/>
                  <a:pt x="518" y="1855"/>
                </a:cubicBezTo>
                <a:cubicBezTo>
                  <a:pt x="519" y="1854"/>
                  <a:pt x="520" y="1852"/>
                  <a:pt x="521" y="1848"/>
                </a:cubicBezTo>
                <a:cubicBezTo>
                  <a:pt x="523" y="1836"/>
                  <a:pt x="524" y="1830"/>
                  <a:pt x="524" y="1830"/>
                </a:cubicBezTo>
                <a:cubicBezTo>
                  <a:pt x="524" y="1816"/>
                  <a:pt x="525" y="1819"/>
                  <a:pt x="526" y="1802"/>
                </a:cubicBezTo>
                <a:cubicBezTo>
                  <a:pt x="527" y="1789"/>
                  <a:pt x="527" y="1783"/>
                  <a:pt x="526" y="1775"/>
                </a:cubicBezTo>
                <a:cubicBezTo>
                  <a:pt x="525" y="1767"/>
                  <a:pt x="524" y="1765"/>
                  <a:pt x="524" y="1754"/>
                </a:cubicBezTo>
                <a:cubicBezTo>
                  <a:pt x="523" y="1745"/>
                  <a:pt x="522" y="1741"/>
                  <a:pt x="523" y="1737"/>
                </a:cubicBezTo>
                <a:cubicBezTo>
                  <a:pt x="524" y="1729"/>
                  <a:pt x="526" y="1728"/>
                  <a:pt x="529" y="1717"/>
                </a:cubicBezTo>
                <a:cubicBezTo>
                  <a:pt x="530" y="1714"/>
                  <a:pt x="530" y="1710"/>
                  <a:pt x="532" y="1702"/>
                </a:cubicBezTo>
                <a:cubicBezTo>
                  <a:pt x="532" y="1697"/>
                  <a:pt x="533" y="1691"/>
                  <a:pt x="534" y="1683"/>
                </a:cubicBezTo>
                <a:cubicBezTo>
                  <a:pt x="535" y="1671"/>
                  <a:pt x="535" y="1670"/>
                  <a:pt x="536" y="1661"/>
                </a:cubicBezTo>
                <a:cubicBezTo>
                  <a:pt x="537" y="1648"/>
                  <a:pt x="538" y="1642"/>
                  <a:pt x="540" y="1636"/>
                </a:cubicBezTo>
                <a:cubicBezTo>
                  <a:pt x="544" y="1624"/>
                  <a:pt x="548" y="1623"/>
                  <a:pt x="551" y="1612"/>
                </a:cubicBezTo>
                <a:cubicBezTo>
                  <a:pt x="551" y="1607"/>
                  <a:pt x="551" y="1607"/>
                  <a:pt x="552" y="1595"/>
                </a:cubicBezTo>
                <a:cubicBezTo>
                  <a:pt x="552" y="1587"/>
                  <a:pt x="553" y="1584"/>
                  <a:pt x="554" y="1572"/>
                </a:cubicBezTo>
                <a:cubicBezTo>
                  <a:pt x="554" y="1569"/>
                  <a:pt x="555" y="1558"/>
                  <a:pt x="558" y="1538"/>
                </a:cubicBezTo>
                <a:cubicBezTo>
                  <a:pt x="560" y="1516"/>
                  <a:pt x="560" y="1514"/>
                  <a:pt x="560" y="1512"/>
                </a:cubicBezTo>
                <a:cubicBezTo>
                  <a:pt x="560" y="1509"/>
                  <a:pt x="560" y="1500"/>
                  <a:pt x="561" y="1483"/>
                </a:cubicBezTo>
                <a:cubicBezTo>
                  <a:pt x="562" y="1465"/>
                  <a:pt x="562" y="1461"/>
                  <a:pt x="563" y="1455"/>
                </a:cubicBezTo>
                <a:cubicBezTo>
                  <a:pt x="565" y="1445"/>
                  <a:pt x="566" y="1446"/>
                  <a:pt x="568" y="1437"/>
                </a:cubicBezTo>
                <a:cubicBezTo>
                  <a:pt x="571" y="1423"/>
                  <a:pt x="568" y="1420"/>
                  <a:pt x="572" y="1407"/>
                </a:cubicBezTo>
                <a:cubicBezTo>
                  <a:pt x="572" y="1402"/>
                  <a:pt x="575" y="1390"/>
                  <a:pt x="579" y="1390"/>
                </a:cubicBezTo>
                <a:cubicBezTo>
                  <a:pt x="582" y="1390"/>
                  <a:pt x="585" y="1400"/>
                  <a:pt x="585" y="1402"/>
                </a:cubicBezTo>
                <a:cubicBezTo>
                  <a:pt x="588" y="1413"/>
                  <a:pt x="586" y="1421"/>
                  <a:pt x="585" y="1428"/>
                </a:cubicBezTo>
                <a:cubicBezTo>
                  <a:pt x="584" y="1436"/>
                  <a:pt x="586" y="1432"/>
                  <a:pt x="590" y="1474"/>
                </a:cubicBezTo>
                <a:cubicBezTo>
                  <a:pt x="590" y="1484"/>
                  <a:pt x="590" y="1485"/>
                  <a:pt x="592" y="1503"/>
                </a:cubicBezTo>
                <a:cubicBezTo>
                  <a:pt x="594" y="1522"/>
                  <a:pt x="594" y="1521"/>
                  <a:pt x="594" y="1524"/>
                </a:cubicBezTo>
                <a:cubicBezTo>
                  <a:pt x="595" y="1537"/>
                  <a:pt x="593" y="1547"/>
                  <a:pt x="591" y="1567"/>
                </a:cubicBezTo>
                <a:cubicBezTo>
                  <a:pt x="588" y="1585"/>
                  <a:pt x="587" y="1583"/>
                  <a:pt x="585" y="1601"/>
                </a:cubicBezTo>
                <a:cubicBezTo>
                  <a:pt x="583" y="1615"/>
                  <a:pt x="582" y="1628"/>
                  <a:pt x="582" y="1633"/>
                </a:cubicBezTo>
                <a:cubicBezTo>
                  <a:pt x="580" y="1648"/>
                  <a:pt x="581" y="1647"/>
                  <a:pt x="580" y="1657"/>
                </a:cubicBezTo>
                <a:cubicBezTo>
                  <a:pt x="578" y="1671"/>
                  <a:pt x="577" y="1674"/>
                  <a:pt x="577" y="1684"/>
                </a:cubicBezTo>
                <a:cubicBezTo>
                  <a:pt x="576" y="1688"/>
                  <a:pt x="577" y="1687"/>
                  <a:pt x="577" y="1703"/>
                </a:cubicBezTo>
                <a:cubicBezTo>
                  <a:pt x="577" y="1716"/>
                  <a:pt x="577" y="1723"/>
                  <a:pt x="577" y="1726"/>
                </a:cubicBezTo>
                <a:cubicBezTo>
                  <a:pt x="576" y="1736"/>
                  <a:pt x="573" y="1736"/>
                  <a:pt x="572" y="1747"/>
                </a:cubicBezTo>
                <a:cubicBezTo>
                  <a:pt x="571" y="1754"/>
                  <a:pt x="571" y="1760"/>
                  <a:pt x="572" y="1764"/>
                </a:cubicBezTo>
                <a:cubicBezTo>
                  <a:pt x="572" y="1771"/>
                  <a:pt x="572" y="1776"/>
                  <a:pt x="573" y="1780"/>
                </a:cubicBezTo>
                <a:cubicBezTo>
                  <a:pt x="576" y="1798"/>
                  <a:pt x="577" y="1807"/>
                  <a:pt x="578" y="1815"/>
                </a:cubicBezTo>
                <a:cubicBezTo>
                  <a:pt x="581" y="1833"/>
                  <a:pt x="582" y="1842"/>
                  <a:pt x="581" y="1848"/>
                </a:cubicBezTo>
                <a:cubicBezTo>
                  <a:pt x="580" y="1850"/>
                  <a:pt x="577" y="1857"/>
                  <a:pt x="570" y="1873"/>
                </a:cubicBezTo>
                <a:cubicBezTo>
                  <a:pt x="562" y="1890"/>
                  <a:pt x="560" y="1894"/>
                  <a:pt x="561" y="1900"/>
                </a:cubicBezTo>
                <a:cubicBezTo>
                  <a:pt x="561" y="1903"/>
                  <a:pt x="563" y="1908"/>
                  <a:pt x="566" y="1917"/>
                </a:cubicBezTo>
                <a:cubicBezTo>
                  <a:pt x="567" y="1923"/>
                  <a:pt x="568" y="1926"/>
                  <a:pt x="569" y="1928"/>
                </a:cubicBezTo>
                <a:cubicBezTo>
                  <a:pt x="573" y="1939"/>
                  <a:pt x="573" y="1949"/>
                  <a:pt x="574" y="1958"/>
                </a:cubicBezTo>
                <a:cubicBezTo>
                  <a:pt x="575" y="1971"/>
                  <a:pt x="575" y="1962"/>
                  <a:pt x="580" y="1999"/>
                </a:cubicBezTo>
                <a:cubicBezTo>
                  <a:pt x="583" y="2027"/>
                  <a:pt x="583" y="2034"/>
                  <a:pt x="587" y="2048"/>
                </a:cubicBezTo>
                <a:cubicBezTo>
                  <a:pt x="587" y="2048"/>
                  <a:pt x="586" y="2048"/>
                  <a:pt x="592" y="2067"/>
                </a:cubicBezTo>
                <a:cubicBezTo>
                  <a:pt x="598" y="2093"/>
                  <a:pt x="600" y="2099"/>
                  <a:pt x="602" y="2109"/>
                </a:cubicBezTo>
                <a:cubicBezTo>
                  <a:pt x="604" y="2118"/>
                  <a:pt x="605" y="2125"/>
                  <a:pt x="606" y="2129"/>
                </a:cubicBezTo>
                <a:cubicBezTo>
                  <a:pt x="608" y="2139"/>
                  <a:pt x="609" y="2147"/>
                  <a:pt x="610" y="2154"/>
                </a:cubicBezTo>
                <a:cubicBezTo>
                  <a:pt x="612" y="2169"/>
                  <a:pt x="612" y="2171"/>
                  <a:pt x="614" y="2180"/>
                </a:cubicBezTo>
                <a:cubicBezTo>
                  <a:pt x="615" y="2188"/>
                  <a:pt x="616" y="2194"/>
                  <a:pt x="618" y="2202"/>
                </a:cubicBezTo>
                <a:cubicBezTo>
                  <a:pt x="620" y="2207"/>
                  <a:pt x="621" y="2211"/>
                  <a:pt x="631" y="2235"/>
                </a:cubicBezTo>
                <a:cubicBezTo>
                  <a:pt x="636" y="2247"/>
                  <a:pt x="639" y="2253"/>
                  <a:pt x="640" y="2256"/>
                </a:cubicBezTo>
                <a:cubicBezTo>
                  <a:pt x="651" y="2279"/>
                  <a:pt x="652" y="2275"/>
                  <a:pt x="657" y="2287"/>
                </a:cubicBezTo>
                <a:cubicBezTo>
                  <a:pt x="659" y="2295"/>
                  <a:pt x="661" y="2304"/>
                  <a:pt x="668" y="2306"/>
                </a:cubicBezTo>
                <a:cubicBezTo>
                  <a:pt x="670" y="2306"/>
                  <a:pt x="672" y="2305"/>
                  <a:pt x="674" y="2307"/>
                </a:cubicBezTo>
                <a:cubicBezTo>
                  <a:pt x="676" y="2309"/>
                  <a:pt x="675" y="2313"/>
                  <a:pt x="675" y="2323"/>
                </a:cubicBezTo>
                <a:cubicBezTo>
                  <a:pt x="674" y="2332"/>
                  <a:pt x="674" y="2338"/>
                  <a:pt x="675" y="2345"/>
                </a:cubicBezTo>
                <a:cubicBezTo>
                  <a:pt x="676" y="2351"/>
                  <a:pt x="678" y="2352"/>
                  <a:pt x="678" y="2358"/>
                </a:cubicBezTo>
                <a:cubicBezTo>
                  <a:pt x="677" y="2362"/>
                  <a:pt x="676" y="2365"/>
                  <a:pt x="675" y="2370"/>
                </a:cubicBezTo>
                <a:cubicBezTo>
                  <a:pt x="674" y="2374"/>
                  <a:pt x="673" y="2380"/>
                  <a:pt x="673" y="2390"/>
                </a:cubicBezTo>
                <a:cubicBezTo>
                  <a:pt x="671" y="2407"/>
                  <a:pt x="671" y="2415"/>
                  <a:pt x="673" y="2424"/>
                </a:cubicBezTo>
                <a:cubicBezTo>
                  <a:pt x="675" y="2430"/>
                  <a:pt x="678" y="2435"/>
                  <a:pt x="684" y="2446"/>
                </a:cubicBezTo>
                <a:cubicBezTo>
                  <a:pt x="688" y="2452"/>
                  <a:pt x="688" y="2451"/>
                  <a:pt x="697" y="2465"/>
                </a:cubicBezTo>
                <a:cubicBezTo>
                  <a:pt x="699" y="2470"/>
                  <a:pt x="703" y="2474"/>
                  <a:pt x="706" y="2479"/>
                </a:cubicBezTo>
                <a:cubicBezTo>
                  <a:pt x="709" y="2486"/>
                  <a:pt x="711" y="2490"/>
                  <a:pt x="717" y="2493"/>
                </a:cubicBezTo>
                <a:cubicBezTo>
                  <a:pt x="719" y="2493"/>
                  <a:pt x="720" y="2493"/>
                  <a:pt x="722" y="2495"/>
                </a:cubicBezTo>
                <a:cubicBezTo>
                  <a:pt x="725" y="2497"/>
                  <a:pt x="726" y="2501"/>
                  <a:pt x="727" y="2505"/>
                </a:cubicBezTo>
                <a:cubicBezTo>
                  <a:pt x="735" y="2510"/>
                  <a:pt x="736" y="2512"/>
                  <a:pt x="736" y="2512"/>
                </a:cubicBezTo>
                <a:cubicBezTo>
                  <a:pt x="737" y="2514"/>
                  <a:pt x="738" y="2516"/>
                  <a:pt x="740" y="2520"/>
                </a:cubicBezTo>
                <a:cubicBezTo>
                  <a:pt x="742" y="2524"/>
                  <a:pt x="742" y="2526"/>
                  <a:pt x="744" y="2529"/>
                </a:cubicBezTo>
                <a:cubicBezTo>
                  <a:pt x="745" y="2530"/>
                  <a:pt x="746" y="2531"/>
                  <a:pt x="747" y="2534"/>
                </a:cubicBezTo>
                <a:cubicBezTo>
                  <a:pt x="750" y="2537"/>
                  <a:pt x="750" y="2537"/>
                  <a:pt x="751" y="2539"/>
                </a:cubicBezTo>
                <a:cubicBezTo>
                  <a:pt x="753" y="2543"/>
                  <a:pt x="753" y="2543"/>
                  <a:pt x="755" y="2547"/>
                </a:cubicBezTo>
                <a:cubicBezTo>
                  <a:pt x="756" y="2548"/>
                  <a:pt x="756" y="2548"/>
                  <a:pt x="759" y="2551"/>
                </a:cubicBezTo>
                <a:cubicBezTo>
                  <a:pt x="760" y="2554"/>
                  <a:pt x="761" y="2555"/>
                  <a:pt x="762" y="2556"/>
                </a:cubicBezTo>
                <a:cubicBezTo>
                  <a:pt x="764" y="2559"/>
                  <a:pt x="763" y="2560"/>
                  <a:pt x="764" y="2563"/>
                </a:cubicBezTo>
                <a:cubicBezTo>
                  <a:pt x="765" y="2564"/>
                  <a:pt x="767" y="2566"/>
                  <a:pt x="773" y="2569"/>
                </a:cubicBezTo>
                <a:cubicBezTo>
                  <a:pt x="776" y="2570"/>
                  <a:pt x="776" y="2570"/>
                  <a:pt x="779" y="2572"/>
                </a:cubicBezTo>
                <a:cubicBezTo>
                  <a:pt x="780" y="2573"/>
                  <a:pt x="781" y="2574"/>
                  <a:pt x="783" y="2575"/>
                </a:cubicBezTo>
                <a:cubicBezTo>
                  <a:pt x="784" y="2576"/>
                  <a:pt x="786" y="2577"/>
                  <a:pt x="788" y="2578"/>
                </a:cubicBezTo>
                <a:cubicBezTo>
                  <a:pt x="790" y="2579"/>
                  <a:pt x="792" y="2579"/>
                  <a:pt x="794" y="2579"/>
                </a:cubicBezTo>
                <a:cubicBezTo>
                  <a:pt x="800" y="2578"/>
                  <a:pt x="800" y="2579"/>
                  <a:pt x="807" y="2579"/>
                </a:cubicBezTo>
                <a:cubicBezTo>
                  <a:pt x="808" y="2579"/>
                  <a:pt x="812" y="2579"/>
                  <a:pt x="819" y="2578"/>
                </a:cubicBezTo>
                <a:cubicBezTo>
                  <a:pt x="827" y="2577"/>
                  <a:pt x="828" y="2577"/>
                  <a:pt x="830" y="2577"/>
                </a:cubicBezTo>
                <a:cubicBezTo>
                  <a:pt x="834" y="2575"/>
                  <a:pt x="833" y="2575"/>
                  <a:pt x="839" y="2573"/>
                </a:cubicBezTo>
                <a:cubicBezTo>
                  <a:pt x="843" y="2572"/>
                  <a:pt x="845" y="2571"/>
                  <a:pt x="846" y="2570"/>
                </a:cubicBezTo>
                <a:cubicBezTo>
                  <a:pt x="847" y="2568"/>
                  <a:pt x="847" y="2566"/>
                  <a:pt x="847" y="2564"/>
                </a:cubicBezTo>
                <a:cubicBezTo>
                  <a:pt x="846" y="2561"/>
                  <a:pt x="844" y="2561"/>
                  <a:pt x="841" y="2558"/>
                </a:cubicBezTo>
                <a:cubicBezTo>
                  <a:pt x="840" y="2557"/>
                  <a:pt x="839" y="2554"/>
                  <a:pt x="836" y="2549"/>
                </a:cubicBezTo>
                <a:cubicBezTo>
                  <a:pt x="834" y="2546"/>
                  <a:pt x="832" y="2544"/>
                  <a:pt x="829" y="2541"/>
                </a:cubicBezTo>
                <a:cubicBezTo>
                  <a:pt x="829" y="2541"/>
                  <a:pt x="829" y="2541"/>
                  <a:pt x="829" y="2541"/>
                </a:cubicBezTo>
                <a:cubicBezTo>
                  <a:pt x="826" y="2538"/>
                  <a:pt x="823" y="2532"/>
                  <a:pt x="821" y="2524"/>
                </a:cubicBezTo>
                <a:cubicBezTo>
                  <a:pt x="819" y="2522"/>
                  <a:pt x="818" y="2521"/>
                  <a:pt x="817" y="2520"/>
                </a:cubicBezTo>
                <a:cubicBezTo>
                  <a:pt x="817" y="2520"/>
                  <a:pt x="816" y="2518"/>
                  <a:pt x="814" y="2515"/>
                </a:cubicBezTo>
                <a:cubicBezTo>
                  <a:pt x="813" y="2512"/>
                  <a:pt x="812" y="2510"/>
                  <a:pt x="811" y="2507"/>
                </a:cubicBezTo>
                <a:cubicBezTo>
                  <a:pt x="809" y="2502"/>
                  <a:pt x="810" y="2502"/>
                  <a:pt x="808" y="2494"/>
                </a:cubicBezTo>
                <a:cubicBezTo>
                  <a:pt x="808" y="2493"/>
                  <a:pt x="806" y="2485"/>
                  <a:pt x="807" y="2481"/>
                </a:cubicBezTo>
                <a:cubicBezTo>
                  <a:pt x="808" y="2479"/>
                  <a:pt x="808" y="2479"/>
                  <a:pt x="810" y="2476"/>
                </a:cubicBezTo>
                <a:cubicBezTo>
                  <a:pt x="810" y="2476"/>
                  <a:pt x="811" y="2473"/>
                  <a:pt x="813" y="2463"/>
                </a:cubicBezTo>
                <a:cubicBezTo>
                  <a:pt x="813" y="2463"/>
                  <a:pt x="817" y="2459"/>
                  <a:pt x="820" y="2457"/>
                </a:cubicBezTo>
                <a:cubicBezTo>
                  <a:pt x="827" y="2450"/>
                  <a:pt x="826" y="2451"/>
                  <a:pt x="827" y="2450"/>
                </a:cubicBezTo>
                <a:cubicBezTo>
                  <a:pt x="834" y="2443"/>
                  <a:pt x="835" y="2443"/>
                  <a:pt x="837" y="2440"/>
                </a:cubicBezTo>
                <a:cubicBezTo>
                  <a:pt x="839" y="2437"/>
                  <a:pt x="839" y="2434"/>
                  <a:pt x="840" y="2431"/>
                </a:cubicBezTo>
                <a:cubicBezTo>
                  <a:pt x="840" y="2430"/>
                  <a:pt x="840" y="2426"/>
                  <a:pt x="839" y="2419"/>
                </a:cubicBezTo>
                <a:cubicBezTo>
                  <a:pt x="838" y="2414"/>
                  <a:pt x="838" y="2410"/>
                  <a:pt x="837" y="2407"/>
                </a:cubicBezTo>
                <a:cubicBezTo>
                  <a:pt x="833" y="2396"/>
                  <a:pt x="828" y="2397"/>
                  <a:pt x="826" y="2388"/>
                </a:cubicBezTo>
                <a:cubicBezTo>
                  <a:pt x="824" y="2385"/>
                  <a:pt x="824" y="2381"/>
                  <a:pt x="824" y="2372"/>
                </a:cubicBezTo>
                <a:cubicBezTo>
                  <a:pt x="824" y="2367"/>
                  <a:pt x="824" y="2364"/>
                  <a:pt x="824" y="2359"/>
                </a:cubicBezTo>
                <a:cubicBezTo>
                  <a:pt x="823" y="2354"/>
                  <a:pt x="823" y="2354"/>
                  <a:pt x="822" y="2349"/>
                </a:cubicBezTo>
                <a:cubicBezTo>
                  <a:pt x="821" y="2340"/>
                  <a:pt x="822" y="2339"/>
                  <a:pt x="821" y="2332"/>
                </a:cubicBezTo>
                <a:cubicBezTo>
                  <a:pt x="820" y="2330"/>
                  <a:pt x="820" y="2328"/>
                  <a:pt x="819" y="2323"/>
                </a:cubicBezTo>
                <a:cubicBezTo>
                  <a:pt x="817" y="2316"/>
                  <a:pt x="816" y="2313"/>
                  <a:pt x="816" y="2311"/>
                </a:cubicBezTo>
                <a:cubicBezTo>
                  <a:pt x="813" y="2302"/>
                  <a:pt x="809" y="2298"/>
                  <a:pt x="810" y="2297"/>
                </a:cubicBezTo>
                <a:cubicBezTo>
                  <a:pt x="811" y="2296"/>
                  <a:pt x="813" y="2299"/>
                  <a:pt x="817" y="2300"/>
                </a:cubicBezTo>
                <a:cubicBezTo>
                  <a:pt x="822" y="2301"/>
                  <a:pt x="828" y="2297"/>
                  <a:pt x="830" y="2293"/>
                </a:cubicBezTo>
                <a:cubicBezTo>
                  <a:pt x="830" y="2291"/>
                  <a:pt x="830" y="2289"/>
                  <a:pt x="829" y="2286"/>
                </a:cubicBezTo>
                <a:cubicBezTo>
                  <a:pt x="825" y="2277"/>
                  <a:pt x="822" y="2275"/>
                  <a:pt x="819" y="2269"/>
                </a:cubicBezTo>
                <a:cubicBezTo>
                  <a:pt x="816" y="2261"/>
                  <a:pt x="817" y="2255"/>
                  <a:pt x="817" y="2252"/>
                </a:cubicBezTo>
                <a:cubicBezTo>
                  <a:pt x="817" y="2250"/>
                  <a:pt x="818" y="2245"/>
                  <a:pt x="820" y="2241"/>
                </a:cubicBezTo>
                <a:cubicBezTo>
                  <a:pt x="822" y="2236"/>
                  <a:pt x="824" y="2236"/>
                  <a:pt x="825" y="2233"/>
                </a:cubicBezTo>
                <a:cubicBezTo>
                  <a:pt x="827" y="2227"/>
                  <a:pt x="824" y="2223"/>
                  <a:pt x="822" y="2216"/>
                </a:cubicBezTo>
                <a:cubicBezTo>
                  <a:pt x="820" y="2210"/>
                  <a:pt x="819" y="2205"/>
                  <a:pt x="817" y="2194"/>
                </a:cubicBezTo>
                <a:cubicBezTo>
                  <a:pt x="815" y="2180"/>
                  <a:pt x="815" y="2172"/>
                  <a:pt x="815" y="2168"/>
                </a:cubicBezTo>
                <a:cubicBezTo>
                  <a:pt x="815" y="2166"/>
                  <a:pt x="815" y="2163"/>
                  <a:pt x="816" y="2160"/>
                </a:cubicBezTo>
                <a:cubicBezTo>
                  <a:pt x="817" y="2145"/>
                  <a:pt x="822" y="2135"/>
                  <a:pt x="823" y="2132"/>
                </a:cubicBezTo>
                <a:cubicBezTo>
                  <a:pt x="827" y="2122"/>
                  <a:pt x="824" y="2113"/>
                  <a:pt x="818" y="2069"/>
                </a:cubicBezTo>
                <a:cubicBezTo>
                  <a:pt x="811" y="2022"/>
                  <a:pt x="812" y="2016"/>
                  <a:pt x="806" y="1997"/>
                </a:cubicBezTo>
                <a:cubicBezTo>
                  <a:pt x="800" y="1978"/>
                  <a:pt x="806" y="1981"/>
                  <a:pt x="802" y="1965"/>
                </a:cubicBezTo>
                <a:cubicBezTo>
                  <a:pt x="793" y="1934"/>
                  <a:pt x="800" y="1929"/>
                  <a:pt x="794" y="1894"/>
                </a:cubicBezTo>
                <a:cubicBezTo>
                  <a:pt x="788" y="1860"/>
                  <a:pt x="791" y="1864"/>
                  <a:pt x="790" y="1841"/>
                </a:cubicBezTo>
                <a:cubicBezTo>
                  <a:pt x="790" y="1827"/>
                  <a:pt x="785" y="1806"/>
                  <a:pt x="779" y="1782"/>
                </a:cubicBezTo>
                <a:cubicBezTo>
                  <a:pt x="777" y="1775"/>
                  <a:pt x="776" y="1776"/>
                  <a:pt x="776" y="1773"/>
                </a:cubicBezTo>
                <a:cubicBezTo>
                  <a:pt x="776" y="1760"/>
                  <a:pt x="786" y="1733"/>
                  <a:pt x="794" y="1716"/>
                </a:cubicBezTo>
                <a:cubicBezTo>
                  <a:pt x="810" y="1681"/>
                  <a:pt x="803" y="1634"/>
                  <a:pt x="798" y="1615"/>
                </a:cubicBezTo>
                <a:cubicBezTo>
                  <a:pt x="796" y="1608"/>
                  <a:pt x="793" y="1601"/>
                  <a:pt x="795" y="1591"/>
                </a:cubicBezTo>
                <a:cubicBezTo>
                  <a:pt x="796" y="1581"/>
                  <a:pt x="801" y="1577"/>
                  <a:pt x="806" y="1559"/>
                </a:cubicBezTo>
                <a:cubicBezTo>
                  <a:pt x="807" y="1554"/>
                  <a:pt x="808" y="1552"/>
                  <a:pt x="809" y="1550"/>
                </a:cubicBezTo>
                <a:cubicBezTo>
                  <a:pt x="810" y="1539"/>
                  <a:pt x="808" y="1535"/>
                  <a:pt x="807" y="1518"/>
                </a:cubicBezTo>
                <a:cubicBezTo>
                  <a:pt x="807" y="1509"/>
                  <a:pt x="806" y="1504"/>
                  <a:pt x="808" y="1499"/>
                </a:cubicBezTo>
                <a:cubicBezTo>
                  <a:pt x="809" y="1493"/>
                  <a:pt x="810" y="1491"/>
                  <a:pt x="811" y="1485"/>
                </a:cubicBezTo>
                <a:cubicBezTo>
                  <a:pt x="812" y="1478"/>
                  <a:pt x="811" y="1477"/>
                  <a:pt x="812" y="1471"/>
                </a:cubicBezTo>
                <a:cubicBezTo>
                  <a:pt x="812" y="1463"/>
                  <a:pt x="814" y="1463"/>
                  <a:pt x="817" y="1453"/>
                </a:cubicBezTo>
                <a:cubicBezTo>
                  <a:pt x="819" y="1443"/>
                  <a:pt x="821" y="1436"/>
                  <a:pt x="820" y="1428"/>
                </a:cubicBezTo>
                <a:cubicBezTo>
                  <a:pt x="819" y="1420"/>
                  <a:pt x="817" y="1417"/>
                  <a:pt x="819" y="1412"/>
                </a:cubicBezTo>
                <a:cubicBezTo>
                  <a:pt x="819" y="1409"/>
                  <a:pt x="820" y="1410"/>
                  <a:pt x="826" y="1401"/>
                </a:cubicBezTo>
                <a:cubicBezTo>
                  <a:pt x="831" y="1393"/>
                  <a:pt x="832" y="1391"/>
                  <a:pt x="833" y="1390"/>
                </a:cubicBezTo>
                <a:cubicBezTo>
                  <a:pt x="833" y="1387"/>
                  <a:pt x="833" y="1388"/>
                  <a:pt x="833" y="1380"/>
                </a:cubicBezTo>
                <a:cubicBezTo>
                  <a:pt x="833" y="1371"/>
                  <a:pt x="834" y="1370"/>
                  <a:pt x="834" y="1367"/>
                </a:cubicBezTo>
                <a:cubicBezTo>
                  <a:pt x="833" y="1362"/>
                  <a:pt x="831" y="1362"/>
                  <a:pt x="831" y="1358"/>
                </a:cubicBezTo>
                <a:cubicBezTo>
                  <a:pt x="830" y="1352"/>
                  <a:pt x="833" y="1350"/>
                  <a:pt x="836" y="1340"/>
                </a:cubicBezTo>
                <a:cubicBezTo>
                  <a:pt x="837" y="1333"/>
                  <a:pt x="838" y="1330"/>
                  <a:pt x="838" y="1325"/>
                </a:cubicBezTo>
                <a:cubicBezTo>
                  <a:pt x="838" y="1320"/>
                  <a:pt x="837" y="1320"/>
                  <a:pt x="835" y="1309"/>
                </a:cubicBezTo>
                <a:cubicBezTo>
                  <a:pt x="833" y="1303"/>
                  <a:pt x="833" y="1300"/>
                  <a:pt x="834" y="1299"/>
                </a:cubicBezTo>
                <a:cubicBezTo>
                  <a:pt x="834" y="1294"/>
                  <a:pt x="836" y="1292"/>
                  <a:pt x="837" y="1288"/>
                </a:cubicBezTo>
                <a:cubicBezTo>
                  <a:pt x="840" y="1281"/>
                  <a:pt x="839" y="1275"/>
                  <a:pt x="838" y="1266"/>
                </a:cubicBezTo>
                <a:cubicBezTo>
                  <a:pt x="837" y="1255"/>
                  <a:pt x="834" y="1253"/>
                  <a:pt x="836" y="1246"/>
                </a:cubicBezTo>
                <a:cubicBezTo>
                  <a:pt x="836" y="1240"/>
                  <a:pt x="839" y="1235"/>
                  <a:pt x="840" y="1235"/>
                </a:cubicBezTo>
                <a:cubicBezTo>
                  <a:pt x="841" y="1231"/>
                  <a:pt x="842" y="1231"/>
                  <a:pt x="844" y="1228"/>
                </a:cubicBezTo>
                <a:cubicBezTo>
                  <a:pt x="848" y="1222"/>
                  <a:pt x="850" y="1216"/>
                  <a:pt x="851" y="1213"/>
                </a:cubicBezTo>
                <a:cubicBezTo>
                  <a:pt x="852" y="1208"/>
                  <a:pt x="852" y="1205"/>
                  <a:pt x="852" y="1193"/>
                </a:cubicBezTo>
                <a:cubicBezTo>
                  <a:pt x="851" y="1182"/>
                  <a:pt x="851" y="1172"/>
                  <a:pt x="852" y="1161"/>
                </a:cubicBezTo>
                <a:cubicBezTo>
                  <a:pt x="852" y="1157"/>
                  <a:pt x="852" y="1152"/>
                  <a:pt x="853" y="1146"/>
                </a:cubicBezTo>
                <a:cubicBezTo>
                  <a:pt x="854" y="1131"/>
                  <a:pt x="856" y="1129"/>
                  <a:pt x="856" y="1120"/>
                </a:cubicBezTo>
                <a:cubicBezTo>
                  <a:pt x="856" y="1110"/>
                  <a:pt x="855" y="1103"/>
                  <a:pt x="855" y="1098"/>
                </a:cubicBezTo>
                <a:cubicBezTo>
                  <a:pt x="853" y="1087"/>
                  <a:pt x="851" y="1084"/>
                  <a:pt x="850" y="1074"/>
                </a:cubicBezTo>
                <a:cubicBezTo>
                  <a:pt x="850" y="1070"/>
                  <a:pt x="850" y="1068"/>
                  <a:pt x="850" y="1057"/>
                </a:cubicBezTo>
                <a:cubicBezTo>
                  <a:pt x="850" y="1056"/>
                  <a:pt x="849" y="1040"/>
                  <a:pt x="849" y="1021"/>
                </a:cubicBezTo>
                <a:cubicBezTo>
                  <a:pt x="849" y="1005"/>
                  <a:pt x="849" y="997"/>
                  <a:pt x="848" y="993"/>
                </a:cubicBezTo>
                <a:cubicBezTo>
                  <a:pt x="846" y="985"/>
                  <a:pt x="844" y="985"/>
                  <a:pt x="840" y="969"/>
                </a:cubicBezTo>
                <a:cubicBezTo>
                  <a:pt x="838" y="962"/>
                  <a:pt x="837" y="961"/>
                  <a:pt x="834" y="949"/>
                </a:cubicBezTo>
                <a:cubicBezTo>
                  <a:pt x="831" y="938"/>
                  <a:pt x="831" y="940"/>
                  <a:pt x="830" y="934"/>
                </a:cubicBezTo>
                <a:cubicBezTo>
                  <a:pt x="825" y="917"/>
                  <a:pt x="826" y="916"/>
                  <a:pt x="823" y="910"/>
                </a:cubicBezTo>
                <a:cubicBezTo>
                  <a:pt x="821" y="904"/>
                  <a:pt x="819" y="903"/>
                  <a:pt x="819" y="899"/>
                </a:cubicBezTo>
                <a:cubicBezTo>
                  <a:pt x="818" y="893"/>
                  <a:pt x="820" y="891"/>
                  <a:pt x="820" y="885"/>
                </a:cubicBezTo>
                <a:cubicBezTo>
                  <a:pt x="819" y="880"/>
                  <a:pt x="818" y="880"/>
                  <a:pt x="815" y="867"/>
                </a:cubicBezTo>
                <a:cubicBezTo>
                  <a:pt x="812" y="857"/>
                  <a:pt x="813" y="857"/>
                  <a:pt x="811" y="850"/>
                </a:cubicBezTo>
                <a:cubicBezTo>
                  <a:pt x="808" y="841"/>
                  <a:pt x="807" y="841"/>
                  <a:pt x="807" y="837"/>
                </a:cubicBezTo>
                <a:cubicBezTo>
                  <a:pt x="807" y="834"/>
                  <a:pt x="806" y="824"/>
                  <a:pt x="811" y="820"/>
                </a:cubicBezTo>
                <a:cubicBezTo>
                  <a:pt x="813" y="819"/>
                  <a:pt x="814" y="820"/>
                  <a:pt x="820" y="819"/>
                </a:cubicBezTo>
                <a:cubicBezTo>
                  <a:pt x="823" y="818"/>
                  <a:pt x="827" y="817"/>
                  <a:pt x="832" y="816"/>
                </a:cubicBezTo>
                <a:cubicBezTo>
                  <a:pt x="834" y="814"/>
                  <a:pt x="840" y="812"/>
                  <a:pt x="844" y="806"/>
                </a:cubicBezTo>
                <a:cubicBezTo>
                  <a:pt x="846" y="802"/>
                  <a:pt x="846" y="797"/>
                  <a:pt x="846" y="787"/>
                </a:cubicBezTo>
                <a:cubicBezTo>
                  <a:pt x="845" y="781"/>
                  <a:pt x="845" y="777"/>
                  <a:pt x="846" y="771"/>
                </a:cubicBezTo>
                <a:cubicBezTo>
                  <a:pt x="846" y="768"/>
                  <a:pt x="847" y="763"/>
                  <a:pt x="849" y="763"/>
                </a:cubicBezTo>
                <a:cubicBezTo>
                  <a:pt x="850" y="762"/>
                  <a:pt x="852" y="766"/>
                  <a:pt x="853" y="769"/>
                </a:cubicBezTo>
                <a:cubicBezTo>
                  <a:pt x="855" y="775"/>
                  <a:pt x="856" y="778"/>
                  <a:pt x="857" y="784"/>
                </a:cubicBezTo>
                <a:cubicBezTo>
                  <a:pt x="857" y="785"/>
                  <a:pt x="858" y="790"/>
                  <a:pt x="861" y="796"/>
                </a:cubicBezTo>
                <a:cubicBezTo>
                  <a:pt x="864" y="806"/>
                  <a:pt x="867" y="807"/>
                  <a:pt x="868" y="815"/>
                </a:cubicBezTo>
                <a:cubicBezTo>
                  <a:pt x="868" y="816"/>
                  <a:pt x="868" y="818"/>
                  <a:pt x="869" y="823"/>
                </a:cubicBezTo>
                <a:cubicBezTo>
                  <a:pt x="869" y="831"/>
                  <a:pt x="869" y="830"/>
                  <a:pt x="869" y="833"/>
                </a:cubicBezTo>
                <a:cubicBezTo>
                  <a:pt x="870" y="839"/>
                  <a:pt x="871" y="840"/>
                  <a:pt x="872" y="845"/>
                </a:cubicBezTo>
                <a:cubicBezTo>
                  <a:pt x="872" y="849"/>
                  <a:pt x="872" y="850"/>
                  <a:pt x="872" y="855"/>
                </a:cubicBezTo>
                <a:cubicBezTo>
                  <a:pt x="871" y="863"/>
                  <a:pt x="872" y="869"/>
                  <a:pt x="873" y="872"/>
                </a:cubicBezTo>
                <a:cubicBezTo>
                  <a:pt x="874" y="876"/>
                  <a:pt x="875" y="880"/>
                  <a:pt x="879" y="889"/>
                </a:cubicBezTo>
                <a:cubicBezTo>
                  <a:pt x="882" y="898"/>
                  <a:pt x="884" y="903"/>
                  <a:pt x="887" y="907"/>
                </a:cubicBezTo>
                <a:cubicBezTo>
                  <a:pt x="891" y="912"/>
                  <a:pt x="893" y="913"/>
                  <a:pt x="895" y="918"/>
                </a:cubicBezTo>
                <a:cubicBezTo>
                  <a:pt x="895" y="921"/>
                  <a:pt x="895" y="921"/>
                  <a:pt x="895" y="931"/>
                </a:cubicBezTo>
                <a:cubicBezTo>
                  <a:pt x="895" y="940"/>
                  <a:pt x="896" y="942"/>
                  <a:pt x="898" y="943"/>
                </a:cubicBezTo>
                <a:cubicBezTo>
                  <a:pt x="900" y="944"/>
                  <a:pt x="903" y="942"/>
                  <a:pt x="906" y="945"/>
                </a:cubicBezTo>
                <a:cubicBezTo>
                  <a:pt x="907" y="946"/>
                  <a:pt x="907" y="948"/>
                  <a:pt x="908" y="952"/>
                </a:cubicBezTo>
                <a:cubicBezTo>
                  <a:pt x="908" y="956"/>
                  <a:pt x="909" y="956"/>
                  <a:pt x="914" y="967"/>
                </a:cubicBezTo>
                <a:cubicBezTo>
                  <a:pt x="918" y="977"/>
                  <a:pt x="917" y="977"/>
                  <a:pt x="920" y="981"/>
                </a:cubicBezTo>
                <a:cubicBezTo>
                  <a:pt x="922" y="985"/>
                  <a:pt x="924" y="986"/>
                  <a:pt x="927" y="990"/>
                </a:cubicBezTo>
                <a:cubicBezTo>
                  <a:pt x="927" y="991"/>
                  <a:pt x="929" y="994"/>
                  <a:pt x="930" y="1000"/>
                </a:cubicBezTo>
                <a:cubicBezTo>
                  <a:pt x="933" y="1010"/>
                  <a:pt x="931" y="1011"/>
                  <a:pt x="933" y="1019"/>
                </a:cubicBezTo>
                <a:cubicBezTo>
                  <a:pt x="934" y="1027"/>
                  <a:pt x="937" y="1026"/>
                  <a:pt x="940" y="1035"/>
                </a:cubicBezTo>
                <a:cubicBezTo>
                  <a:pt x="940" y="1037"/>
                  <a:pt x="942" y="1043"/>
                  <a:pt x="942" y="1051"/>
                </a:cubicBezTo>
                <a:cubicBezTo>
                  <a:pt x="942" y="1061"/>
                  <a:pt x="938" y="1061"/>
                  <a:pt x="939" y="1070"/>
                </a:cubicBezTo>
                <a:cubicBezTo>
                  <a:pt x="940" y="1076"/>
                  <a:pt x="942" y="1083"/>
                  <a:pt x="944" y="1086"/>
                </a:cubicBezTo>
                <a:cubicBezTo>
                  <a:pt x="946" y="1091"/>
                  <a:pt x="947" y="1092"/>
                  <a:pt x="947" y="1096"/>
                </a:cubicBezTo>
                <a:cubicBezTo>
                  <a:pt x="946" y="1102"/>
                  <a:pt x="941" y="1106"/>
                  <a:pt x="942" y="1107"/>
                </a:cubicBezTo>
                <a:cubicBezTo>
                  <a:pt x="943" y="1107"/>
                  <a:pt x="945" y="1105"/>
                  <a:pt x="946" y="1106"/>
                </a:cubicBezTo>
                <a:cubicBezTo>
                  <a:pt x="946" y="1106"/>
                  <a:pt x="941" y="1109"/>
                  <a:pt x="940" y="1114"/>
                </a:cubicBezTo>
                <a:cubicBezTo>
                  <a:pt x="939" y="1119"/>
                  <a:pt x="943" y="1126"/>
                  <a:pt x="944" y="1126"/>
                </a:cubicBezTo>
                <a:cubicBezTo>
                  <a:pt x="944" y="1125"/>
                  <a:pt x="942" y="1121"/>
                  <a:pt x="942" y="1121"/>
                </a:cubicBezTo>
                <a:cubicBezTo>
                  <a:pt x="943" y="1121"/>
                  <a:pt x="948" y="1125"/>
                  <a:pt x="948" y="1131"/>
                </a:cubicBezTo>
                <a:cubicBezTo>
                  <a:pt x="948" y="1136"/>
                  <a:pt x="944" y="1137"/>
                  <a:pt x="945" y="1142"/>
                </a:cubicBezTo>
                <a:cubicBezTo>
                  <a:pt x="945" y="1142"/>
                  <a:pt x="945" y="1142"/>
                  <a:pt x="948" y="1148"/>
                </a:cubicBezTo>
                <a:cubicBezTo>
                  <a:pt x="950" y="1152"/>
                  <a:pt x="950" y="1154"/>
                  <a:pt x="952" y="1155"/>
                </a:cubicBezTo>
                <a:cubicBezTo>
                  <a:pt x="953" y="1156"/>
                  <a:pt x="955" y="1157"/>
                  <a:pt x="957" y="1158"/>
                </a:cubicBezTo>
                <a:cubicBezTo>
                  <a:pt x="962" y="1160"/>
                  <a:pt x="967" y="1159"/>
                  <a:pt x="967" y="1160"/>
                </a:cubicBezTo>
                <a:cubicBezTo>
                  <a:pt x="967" y="1161"/>
                  <a:pt x="965" y="1162"/>
                  <a:pt x="963" y="1165"/>
                </a:cubicBezTo>
                <a:cubicBezTo>
                  <a:pt x="962" y="1165"/>
                  <a:pt x="959" y="1168"/>
                  <a:pt x="957" y="1173"/>
                </a:cubicBezTo>
                <a:cubicBezTo>
                  <a:pt x="955" y="1176"/>
                  <a:pt x="954" y="1177"/>
                  <a:pt x="955" y="1179"/>
                </a:cubicBezTo>
                <a:cubicBezTo>
                  <a:pt x="955" y="1180"/>
                  <a:pt x="956" y="1181"/>
                  <a:pt x="960" y="1183"/>
                </a:cubicBezTo>
                <a:cubicBezTo>
                  <a:pt x="963" y="1186"/>
                  <a:pt x="964" y="1186"/>
                  <a:pt x="965" y="1187"/>
                </a:cubicBezTo>
                <a:cubicBezTo>
                  <a:pt x="972" y="1192"/>
                  <a:pt x="985" y="1189"/>
                  <a:pt x="987" y="1189"/>
                </a:cubicBezTo>
                <a:cubicBezTo>
                  <a:pt x="990" y="1188"/>
                  <a:pt x="989" y="1188"/>
                  <a:pt x="1003" y="1184"/>
                </a:cubicBezTo>
                <a:cubicBezTo>
                  <a:pt x="1004" y="1183"/>
                  <a:pt x="1005" y="1183"/>
                  <a:pt x="1006" y="1182"/>
                </a:cubicBezTo>
                <a:cubicBezTo>
                  <a:pt x="1137" y="1776"/>
                  <a:pt x="1137" y="1776"/>
                  <a:pt x="1137" y="1776"/>
                </a:cubicBezTo>
                <a:cubicBezTo>
                  <a:pt x="1285" y="2438"/>
                  <a:pt x="1285" y="2438"/>
                  <a:pt x="1285" y="2438"/>
                </a:cubicBezTo>
                <a:cubicBezTo>
                  <a:pt x="1260" y="2443"/>
                  <a:pt x="1260" y="2443"/>
                  <a:pt x="1260" y="2443"/>
                </a:cubicBezTo>
                <a:cubicBezTo>
                  <a:pt x="1247" y="2476"/>
                  <a:pt x="1247" y="2476"/>
                  <a:pt x="1247" y="2476"/>
                </a:cubicBezTo>
                <a:cubicBezTo>
                  <a:pt x="1260" y="2486"/>
                  <a:pt x="1260" y="2486"/>
                  <a:pt x="1260" y="2486"/>
                </a:cubicBezTo>
                <a:cubicBezTo>
                  <a:pt x="1285" y="2494"/>
                  <a:pt x="1285" y="2494"/>
                  <a:pt x="1285" y="2494"/>
                </a:cubicBezTo>
                <a:cubicBezTo>
                  <a:pt x="1294" y="2497"/>
                  <a:pt x="1294" y="2497"/>
                  <a:pt x="1294" y="2497"/>
                </a:cubicBezTo>
                <a:cubicBezTo>
                  <a:pt x="1299" y="2504"/>
                  <a:pt x="1299" y="2504"/>
                  <a:pt x="1299" y="2504"/>
                </a:cubicBezTo>
                <a:cubicBezTo>
                  <a:pt x="1307" y="2509"/>
                  <a:pt x="1307" y="2509"/>
                  <a:pt x="1307" y="2509"/>
                </a:cubicBezTo>
                <a:cubicBezTo>
                  <a:pt x="1316" y="2524"/>
                  <a:pt x="1316" y="2524"/>
                  <a:pt x="1316" y="2524"/>
                </a:cubicBezTo>
                <a:cubicBezTo>
                  <a:pt x="1316" y="2508"/>
                  <a:pt x="1316" y="2508"/>
                  <a:pt x="1316" y="2508"/>
                </a:cubicBezTo>
                <a:cubicBezTo>
                  <a:pt x="1316" y="2493"/>
                  <a:pt x="1316" y="2493"/>
                  <a:pt x="1316" y="2493"/>
                </a:cubicBezTo>
                <a:cubicBezTo>
                  <a:pt x="1316" y="2477"/>
                  <a:pt x="1316" y="2477"/>
                  <a:pt x="1316" y="2477"/>
                </a:cubicBezTo>
                <a:cubicBezTo>
                  <a:pt x="1316" y="2471"/>
                  <a:pt x="1316" y="2471"/>
                  <a:pt x="1316" y="2471"/>
                </a:cubicBezTo>
                <a:lnTo>
                  <a:pt x="1313" y="245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0" name="Freeform 6"/>
          <p:cNvSpPr>
            <a:spLocks/>
          </p:cNvSpPr>
          <p:nvPr/>
        </p:nvSpPr>
        <p:spPr bwMode="auto">
          <a:xfrm>
            <a:off x="-2276972" y="7068245"/>
            <a:ext cx="414175" cy="731949"/>
          </a:xfrm>
          <a:custGeom>
            <a:avLst/>
            <a:gdLst>
              <a:gd name="T0" fmla="*/ 1114 w 1505"/>
              <a:gd name="T1" fmla="*/ 58 h 2657"/>
              <a:gd name="T2" fmla="*/ 1196 w 1505"/>
              <a:gd name="T3" fmla="*/ 128 h 2657"/>
              <a:gd name="T4" fmla="*/ 1222 w 1505"/>
              <a:gd name="T5" fmla="*/ 236 h 2657"/>
              <a:gd name="T6" fmla="*/ 1231 w 1505"/>
              <a:gd name="T7" fmla="*/ 295 h 2657"/>
              <a:gd name="T8" fmla="*/ 1253 w 1505"/>
              <a:gd name="T9" fmla="*/ 338 h 2657"/>
              <a:gd name="T10" fmla="*/ 1239 w 1505"/>
              <a:gd name="T11" fmla="*/ 379 h 2657"/>
              <a:gd name="T12" fmla="*/ 1232 w 1505"/>
              <a:gd name="T13" fmla="*/ 421 h 2657"/>
              <a:gd name="T14" fmla="*/ 1219 w 1505"/>
              <a:gd name="T15" fmla="*/ 461 h 2657"/>
              <a:gd name="T16" fmla="*/ 1182 w 1505"/>
              <a:gd name="T17" fmla="*/ 497 h 2657"/>
              <a:gd name="T18" fmla="*/ 1178 w 1505"/>
              <a:gd name="T19" fmla="*/ 516 h 2657"/>
              <a:gd name="T20" fmla="*/ 1243 w 1505"/>
              <a:gd name="T21" fmla="*/ 541 h 2657"/>
              <a:gd name="T22" fmla="*/ 1279 w 1505"/>
              <a:gd name="T23" fmla="*/ 569 h 2657"/>
              <a:gd name="T24" fmla="*/ 1243 w 1505"/>
              <a:gd name="T25" fmla="*/ 609 h 2657"/>
              <a:gd name="T26" fmla="*/ 1212 w 1505"/>
              <a:gd name="T27" fmla="*/ 636 h 2657"/>
              <a:gd name="T28" fmla="*/ 1224 w 1505"/>
              <a:gd name="T29" fmla="*/ 715 h 2657"/>
              <a:gd name="T30" fmla="*/ 1249 w 1505"/>
              <a:gd name="T31" fmla="*/ 840 h 2657"/>
              <a:gd name="T32" fmla="*/ 1279 w 1505"/>
              <a:gd name="T33" fmla="*/ 913 h 2657"/>
              <a:gd name="T34" fmla="*/ 1357 w 1505"/>
              <a:gd name="T35" fmla="*/ 986 h 2657"/>
              <a:gd name="T36" fmla="*/ 1438 w 1505"/>
              <a:gd name="T37" fmla="*/ 1044 h 2657"/>
              <a:gd name="T38" fmla="*/ 1497 w 1505"/>
              <a:gd name="T39" fmla="*/ 1170 h 2657"/>
              <a:gd name="T40" fmla="*/ 1498 w 1505"/>
              <a:gd name="T41" fmla="*/ 1254 h 2657"/>
              <a:gd name="T42" fmla="*/ 1449 w 1505"/>
              <a:gd name="T43" fmla="*/ 1276 h 2657"/>
              <a:gd name="T44" fmla="*/ 1385 w 1505"/>
              <a:gd name="T45" fmla="*/ 1190 h 2657"/>
              <a:gd name="T46" fmla="*/ 1237 w 1505"/>
              <a:gd name="T47" fmla="*/ 1159 h 2657"/>
              <a:gd name="T48" fmla="*/ 1108 w 1505"/>
              <a:gd name="T49" fmla="*/ 1130 h 2657"/>
              <a:gd name="T50" fmla="*/ 1127 w 1505"/>
              <a:gd name="T51" fmla="*/ 1297 h 2657"/>
              <a:gd name="T52" fmla="*/ 1056 w 1505"/>
              <a:gd name="T53" fmla="*/ 1416 h 2657"/>
              <a:gd name="T54" fmla="*/ 1081 w 1505"/>
              <a:gd name="T55" fmla="*/ 1586 h 2657"/>
              <a:gd name="T56" fmla="*/ 1069 w 1505"/>
              <a:gd name="T57" fmla="*/ 1771 h 2657"/>
              <a:gd name="T58" fmla="*/ 1109 w 1505"/>
              <a:gd name="T59" fmla="*/ 1950 h 2657"/>
              <a:gd name="T60" fmla="*/ 1058 w 1505"/>
              <a:gd name="T61" fmla="*/ 2129 h 2657"/>
              <a:gd name="T62" fmla="*/ 1059 w 1505"/>
              <a:gd name="T63" fmla="*/ 2226 h 2657"/>
              <a:gd name="T64" fmla="*/ 1045 w 1505"/>
              <a:gd name="T65" fmla="*/ 2279 h 2657"/>
              <a:gd name="T66" fmla="*/ 1064 w 1505"/>
              <a:gd name="T67" fmla="*/ 2340 h 2657"/>
              <a:gd name="T68" fmla="*/ 1137 w 1505"/>
              <a:gd name="T69" fmla="*/ 2408 h 2657"/>
              <a:gd name="T70" fmla="*/ 1208 w 1505"/>
              <a:gd name="T71" fmla="*/ 2507 h 2657"/>
              <a:gd name="T72" fmla="*/ 1213 w 1505"/>
              <a:gd name="T73" fmla="*/ 2594 h 2657"/>
              <a:gd name="T74" fmla="*/ 764 w 1505"/>
              <a:gd name="T75" fmla="*/ 2583 h 2657"/>
              <a:gd name="T76" fmla="*/ 795 w 1505"/>
              <a:gd name="T77" fmla="*/ 2523 h 2657"/>
              <a:gd name="T78" fmla="*/ 808 w 1505"/>
              <a:gd name="T79" fmla="*/ 2357 h 2657"/>
              <a:gd name="T80" fmla="*/ 849 w 1505"/>
              <a:gd name="T81" fmla="*/ 2193 h 2657"/>
              <a:gd name="T82" fmla="*/ 792 w 1505"/>
              <a:gd name="T83" fmla="*/ 2085 h 2657"/>
              <a:gd name="T84" fmla="*/ 788 w 1505"/>
              <a:gd name="T85" fmla="*/ 1899 h 2657"/>
              <a:gd name="T86" fmla="*/ 672 w 1505"/>
              <a:gd name="T87" fmla="*/ 1913 h 2657"/>
              <a:gd name="T88" fmla="*/ 573 w 1505"/>
              <a:gd name="T89" fmla="*/ 2035 h 2657"/>
              <a:gd name="T90" fmla="*/ 435 w 1505"/>
              <a:gd name="T91" fmla="*/ 2178 h 2657"/>
              <a:gd name="T92" fmla="*/ 367 w 1505"/>
              <a:gd name="T93" fmla="*/ 2270 h 2657"/>
              <a:gd name="T94" fmla="*/ 274 w 1505"/>
              <a:gd name="T95" fmla="*/ 2372 h 2657"/>
              <a:gd name="T96" fmla="*/ 269 w 1505"/>
              <a:gd name="T97" fmla="*/ 2461 h 2657"/>
              <a:gd name="T98" fmla="*/ 192 w 1505"/>
              <a:gd name="T99" fmla="*/ 2620 h 2657"/>
              <a:gd name="T100" fmla="*/ 3 w 1505"/>
              <a:gd name="T101" fmla="*/ 2414 h 2657"/>
              <a:gd name="T102" fmla="*/ 65 w 1505"/>
              <a:gd name="T103" fmla="*/ 2321 h 2657"/>
              <a:gd name="T104" fmla="*/ 192 w 1505"/>
              <a:gd name="T105" fmla="*/ 2144 h 2657"/>
              <a:gd name="T106" fmla="*/ 332 w 1505"/>
              <a:gd name="T107" fmla="*/ 1844 h 2657"/>
              <a:gd name="T108" fmla="*/ 440 w 1505"/>
              <a:gd name="T109" fmla="*/ 1458 h 2657"/>
              <a:gd name="T110" fmla="*/ 608 w 1505"/>
              <a:gd name="T111" fmla="*/ 1044 h 2657"/>
              <a:gd name="T112" fmla="*/ 657 w 1505"/>
              <a:gd name="T113" fmla="*/ 744 h 2657"/>
              <a:gd name="T114" fmla="*/ 769 w 1505"/>
              <a:gd name="T115" fmla="*/ 552 h 2657"/>
              <a:gd name="T116" fmla="*/ 859 w 1505"/>
              <a:gd name="T117" fmla="*/ 414 h 2657"/>
              <a:gd name="T118" fmla="*/ 826 w 1505"/>
              <a:gd name="T119" fmla="*/ 123 h 2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505" h="2657">
                <a:moveTo>
                  <a:pt x="904" y="7"/>
                </a:moveTo>
                <a:cubicBezTo>
                  <a:pt x="911" y="6"/>
                  <a:pt x="912" y="3"/>
                  <a:pt x="922" y="1"/>
                </a:cubicBezTo>
                <a:cubicBezTo>
                  <a:pt x="923" y="1"/>
                  <a:pt x="929" y="0"/>
                  <a:pt x="936" y="0"/>
                </a:cubicBezTo>
                <a:cubicBezTo>
                  <a:pt x="949" y="0"/>
                  <a:pt x="959" y="4"/>
                  <a:pt x="964" y="6"/>
                </a:cubicBezTo>
                <a:cubicBezTo>
                  <a:pt x="986" y="15"/>
                  <a:pt x="978" y="9"/>
                  <a:pt x="1008" y="21"/>
                </a:cubicBezTo>
                <a:cubicBezTo>
                  <a:pt x="1038" y="33"/>
                  <a:pt x="1042" y="37"/>
                  <a:pt x="1064" y="43"/>
                </a:cubicBezTo>
                <a:cubicBezTo>
                  <a:pt x="1075" y="47"/>
                  <a:pt x="1081" y="49"/>
                  <a:pt x="1087" y="50"/>
                </a:cubicBezTo>
                <a:cubicBezTo>
                  <a:pt x="1101" y="54"/>
                  <a:pt x="1105" y="54"/>
                  <a:pt x="1114" y="58"/>
                </a:cubicBezTo>
                <a:cubicBezTo>
                  <a:pt x="1118" y="60"/>
                  <a:pt x="1122" y="62"/>
                  <a:pt x="1131" y="68"/>
                </a:cubicBezTo>
                <a:cubicBezTo>
                  <a:pt x="1139" y="73"/>
                  <a:pt x="1143" y="76"/>
                  <a:pt x="1149" y="81"/>
                </a:cubicBezTo>
                <a:cubicBezTo>
                  <a:pt x="1158" y="89"/>
                  <a:pt x="1163" y="92"/>
                  <a:pt x="1165" y="97"/>
                </a:cubicBezTo>
                <a:cubicBezTo>
                  <a:pt x="1167" y="104"/>
                  <a:pt x="1167" y="111"/>
                  <a:pt x="1171" y="112"/>
                </a:cubicBezTo>
                <a:cubicBezTo>
                  <a:pt x="1172" y="112"/>
                  <a:pt x="1174" y="113"/>
                  <a:pt x="1177" y="112"/>
                </a:cubicBezTo>
                <a:cubicBezTo>
                  <a:pt x="1179" y="111"/>
                  <a:pt x="1180" y="110"/>
                  <a:pt x="1181" y="110"/>
                </a:cubicBezTo>
                <a:cubicBezTo>
                  <a:pt x="1184" y="110"/>
                  <a:pt x="1185" y="114"/>
                  <a:pt x="1188" y="118"/>
                </a:cubicBezTo>
                <a:cubicBezTo>
                  <a:pt x="1191" y="122"/>
                  <a:pt x="1193" y="125"/>
                  <a:pt x="1196" y="128"/>
                </a:cubicBezTo>
                <a:cubicBezTo>
                  <a:pt x="1202" y="137"/>
                  <a:pt x="1203" y="137"/>
                  <a:pt x="1206" y="142"/>
                </a:cubicBezTo>
                <a:cubicBezTo>
                  <a:pt x="1208" y="145"/>
                  <a:pt x="1211" y="152"/>
                  <a:pt x="1217" y="166"/>
                </a:cubicBezTo>
                <a:cubicBezTo>
                  <a:pt x="1221" y="174"/>
                  <a:pt x="1222" y="178"/>
                  <a:pt x="1224" y="183"/>
                </a:cubicBezTo>
                <a:cubicBezTo>
                  <a:pt x="1226" y="188"/>
                  <a:pt x="1227" y="192"/>
                  <a:pt x="1229" y="199"/>
                </a:cubicBezTo>
                <a:cubicBezTo>
                  <a:pt x="1229" y="199"/>
                  <a:pt x="1230" y="203"/>
                  <a:pt x="1232" y="211"/>
                </a:cubicBezTo>
                <a:cubicBezTo>
                  <a:pt x="1234" y="217"/>
                  <a:pt x="1234" y="219"/>
                  <a:pt x="1234" y="220"/>
                </a:cubicBezTo>
                <a:cubicBezTo>
                  <a:pt x="1233" y="226"/>
                  <a:pt x="1229" y="230"/>
                  <a:pt x="1228" y="230"/>
                </a:cubicBezTo>
                <a:cubicBezTo>
                  <a:pt x="1226" y="233"/>
                  <a:pt x="1224" y="233"/>
                  <a:pt x="1222" y="236"/>
                </a:cubicBezTo>
                <a:cubicBezTo>
                  <a:pt x="1221" y="237"/>
                  <a:pt x="1221" y="239"/>
                  <a:pt x="1221" y="240"/>
                </a:cubicBezTo>
                <a:cubicBezTo>
                  <a:pt x="1220" y="241"/>
                  <a:pt x="1220" y="244"/>
                  <a:pt x="1219" y="248"/>
                </a:cubicBezTo>
                <a:cubicBezTo>
                  <a:pt x="1219" y="251"/>
                  <a:pt x="1220" y="251"/>
                  <a:pt x="1220" y="256"/>
                </a:cubicBezTo>
                <a:cubicBezTo>
                  <a:pt x="1220" y="259"/>
                  <a:pt x="1220" y="260"/>
                  <a:pt x="1220" y="262"/>
                </a:cubicBezTo>
                <a:cubicBezTo>
                  <a:pt x="1220" y="263"/>
                  <a:pt x="1220" y="265"/>
                  <a:pt x="1220" y="269"/>
                </a:cubicBezTo>
                <a:cubicBezTo>
                  <a:pt x="1221" y="273"/>
                  <a:pt x="1221" y="276"/>
                  <a:pt x="1222" y="277"/>
                </a:cubicBezTo>
                <a:cubicBezTo>
                  <a:pt x="1223" y="281"/>
                  <a:pt x="1224" y="283"/>
                  <a:pt x="1226" y="288"/>
                </a:cubicBezTo>
                <a:cubicBezTo>
                  <a:pt x="1228" y="292"/>
                  <a:pt x="1230" y="294"/>
                  <a:pt x="1231" y="295"/>
                </a:cubicBezTo>
                <a:cubicBezTo>
                  <a:pt x="1232" y="297"/>
                  <a:pt x="1233" y="299"/>
                  <a:pt x="1235" y="301"/>
                </a:cubicBezTo>
                <a:cubicBezTo>
                  <a:pt x="1238" y="304"/>
                  <a:pt x="1240" y="306"/>
                  <a:pt x="1241" y="307"/>
                </a:cubicBezTo>
                <a:cubicBezTo>
                  <a:pt x="1246" y="312"/>
                  <a:pt x="1247" y="312"/>
                  <a:pt x="1249" y="314"/>
                </a:cubicBezTo>
                <a:cubicBezTo>
                  <a:pt x="1250" y="316"/>
                  <a:pt x="1251" y="317"/>
                  <a:pt x="1253" y="319"/>
                </a:cubicBezTo>
                <a:cubicBezTo>
                  <a:pt x="1254" y="321"/>
                  <a:pt x="1254" y="321"/>
                  <a:pt x="1255" y="322"/>
                </a:cubicBezTo>
                <a:cubicBezTo>
                  <a:pt x="1256" y="324"/>
                  <a:pt x="1256" y="325"/>
                  <a:pt x="1256" y="327"/>
                </a:cubicBezTo>
                <a:cubicBezTo>
                  <a:pt x="1256" y="328"/>
                  <a:pt x="1257" y="330"/>
                  <a:pt x="1256" y="332"/>
                </a:cubicBezTo>
                <a:cubicBezTo>
                  <a:pt x="1256" y="333"/>
                  <a:pt x="1255" y="335"/>
                  <a:pt x="1253" y="338"/>
                </a:cubicBezTo>
                <a:cubicBezTo>
                  <a:pt x="1250" y="342"/>
                  <a:pt x="1249" y="344"/>
                  <a:pt x="1247" y="345"/>
                </a:cubicBezTo>
                <a:cubicBezTo>
                  <a:pt x="1245" y="347"/>
                  <a:pt x="1244" y="348"/>
                  <a:pt x="1239" y="352"/>
                </a:cubicBezTo>
                <a:cubicBezTo>
                  <a:pt x="1238" y="353"/>
                  <a:pt x="1237" y="354"/>
                  <a:pt x="1236" y="355"/>
                </a:cubicBezTo>
                <a:cubicBezTo>
                  <a:pt x="1235" y="357"/>
                  <a:pt x="1236" y="359"/>
                  <a:pt x="1236" y="360"/>
                </a:cubicBezTo>
                <a:cubicBezTo>
                  <a:pt x="1236" y="362"/>
                  <a:pt x="1237" y="362"/>
                  <a:pt x="1237" y="365"/>
                </a:cubicBezTo>
                <a:cubicBezTo>
                  <a:pt x="1237" y="367"/>
                  <a:pt x="1237" y="367"/>
                  <a:pt x="1237" y="369"/>
                </a:cubicBezTo>
                <a:cubicBezTo>
                  <a:pt x="1238" y="372"/>
                  <a:pt x="1238" y="372"/>
                  <a:pt x="1239" y="374"/>
                </a:cubicBezTo>
                <a:cubicBezTo>
                  <a:pt x="1239" y="376"/>
                  <a:pt x="1239" y="378"/>
                  <a:pt x="1239" y="379"/>
                </a:cubicBezTo>
                <a:cubicBezTo>
                  <a:pt x="1239" y="383"/>
                  <a:pt x="1238" y="385"/>
                  <a:pt x="1237" y="387"/>
                </a:cubicBezTo>
                <a:cubicBezTo>
                  <a:pt x="1236" y="389"/>
                  <a:pt x="1236" y="388"/>
                  <a:pt x="1235" y="392"/>
                </a:cubicBezTo>
                <a:cubicBezTo>
                  <a:pt x="1234" y="394"/>
                  <a:pt x="1233" y="395"/>
                  <a:pt x="1233" y="397"/>
                </a:cubicBezTo>
                <a:cubicBezTo>
                  <a:pt x="1232" y="398"/>
                  <a:pt x="1232" y="400"/>
                  <a:pt x="1232" y="400"/>
                </a:cubicBezTo>
                <a:cubicBezTo>
                  <a:pt x="1232" y="401"/>
                  <a:pt x="1232" y="402"/>
                  <a:pt x="1232" y="403"/>
                </a:cubicBezTo>
                <a:cubicBezTo>
                  <a:pt x="1232" y="407"/>
                  <a:pt x="1232" y="408"/>
                  <a:pt x="1232" y="411"/>
                </a:cubicBezTo>
                <a:cubicBezTo>
                  <a:pt x="1232" y="413"/>
                  <a:pt x="1232" y="413"/>
                  <a:pt x="1232" y="416"/>
                </a:cubicBezTo>
                <a:cubicBezTo>
                  <a:pt x="1232" y="418"/>
                  <a:pt x="1232" y="420"/>
                  <a:pt x="1232" y="421"/>
                </a:cubicBezTo>
                <a:cubicBezTo>
                  <a:pt x="1232" y="424"/>
                  <a:pt x="1232" y="424"/>
                  <a:pt x="1232" y="426"/>
                </a:cubicBezTo>
                <a:cubicBezTo>
                  <a:pt x="1232" y="429"/>
                  <a:pt x="1232" y="431"/>
                  <a:pt x="1231" y="431"/>
                </a:cubicBezTo>
                <a:cubicBezTo>
                  <a:pt x="1231" y="432"/>
                  <a:pt x="1230" y="434"/>
                  <a:pt x="1228" y="436"/>
                </a:cubicBezTo>
                <a:cubicBezTo>
                  <a:pt x="1227" y="438"/>
                  <a:pt x="1226" y="438"/>
                  <a:pt x="1224" y="440"/>
                </a:cubicBezTo>
                <a:cubicBezTo>
                  <a:pt x="1222" y="442"/>
                  <a:pt x="1221" y="444"/>
                  <a:pt x="1220" y="446"/>
                </a:cubicBezTo>
                <a:cubicBezTo>
                  <a:pt x="1219" y="448"/>
                  <a:pt x="1218" y="449"/>
                  <a:pt x="1218" y="450"/>
                </a:cubicBezTo>
                <a:cubicBezTo>
                  <a:pt x="1218" y="451"/>
                  <a:pt x="1218" y="452"/>
                  <a:pt x="1218" y="454"/>
                </a:cubicBezTo>
                <a:cubicBezTo>
                  <a:pt x="1219" y="458"/>
                  <a:pt x="1219" y="458"/>
                  <a:pt x="1219" y="461"/>
                </a:cubicBezTo>
                <a:cubicBezTo>
                  <a:pt x="1219" y="462"/>
                  <a:pt x="1219" y="464"/>
                  <a:pt x="1219" y="466"/>
                </a:cubicBezTo>
                <a:cubicBezTo>
                  <a:pt x="1219" y="469"/>
                  <a:pt x="1219" y="470"/>
                  <a:pt x="1219" y="471"/>
                </a:cubicBezTo>
                <a:cubicBezTo>
                  <a:pt x="1218" y="473"/>
                  <a:pt x="1218" y="474"/>
                  <a:pt x="1216" y="476"/>
                </a:cubicBezTo>
                <a:cubicBezTo>
                  <a:pt x="1216" y="477"/>
                  <a:pt x="1215" y="479"/>
                  <a:pt x="1212" y="481"/>
                </a:cubicBezTo>
                <a:cubicBezTo>
                  <a:pt x="1210" y="484"/>
                  <a:pt x="1208" y="485"/>
                  <a:pt x="1207" y="486"/>
                </a:cubicBezTo>
                <a:cubicBezTo>
                  <a:pt x="1206" y="487"/>
                  <a:pt x="1205" y="487"/>
                  <a:pt x="1197" y="491"/>
                </a:cubicBezTo>
                <a:cubicBezTo>
                  <a:pt x="1191" y="494"/>
                  <a:pt x="1189" y="494"/>
                  <a:pt x="1187" y="495"/>
                </a:cubicBezTo>
                <a:cubicBezTo>
                  <a:pt x="1185" y="495"/>
                  <a:pt x="1183" y="496"/>
                  <a:pt x="1182" y="497"/>
                </a:cubicBezTo>
                <a:cubicBezTo>
                  <a:pt x="1179" y="497"/>
                  <a:pt x="1178" y="498"/>
                  <a:pt x="1175" y="499"/>
                </a:cubicBezTo>
                <a:cubicBezTo>
                  <a:pt x="1171" y="500"/>
                  <a:pt x="1169" y="500"/>
                  <a:pt x="1169" y="500"/>
                </a:cubicBezTo>
                <a:cubicBezTo>
                  <a:pt x="1167" y="501"/>
                  <a:pt x="1166" y="501"/>
                  <a:pt x="1165" y="502"/>
                </a:cubicBezTo>
                <a:cubicBezTo>
                  <a:pt x="1165" y="502"/>
                  <a:pt x="1165" y="503"/>
                  <a:pt x="1165" y="504"/>
                </a:cubicBezTo>
                <a:cubicBezTo>
                  <a:pt x="1165" y="504"/>
                  <a:pt x="1165" y="506"/>
                  <a:pt x="1166" y="507"/>
                </a:cubicBezTo>
                <a:cubicBezTo>
                  <a:pt x="1168" y="509"/>
                  <a:pt x="1170" y="508"/>
                  <a:pt x="1172" y="510"/>
                </a:cubicBezTo>
                <a:cubicBezTo>
                  <a:pt x="1174" y="512"/>
                  <a:pt x="1173" y="512"/>
                  <a:pt x="1175" y="514"/>
                </a:cubicBezTo>
                <a:cubicBezTo>
                  <a:pt x="1176" y="515"/>
                  <a:pt x="1176" y="515"/>
                  <a:pt x="1178" y="516"/>
                </a:cubicBezTo>
                <a:cubicBezTo>
                  <a:pt x="1179" y="517"/>
                  <a:pt x="1180" y="518"/>
                  <a:pt x="1181" y="519"/>
                </a:cubicBezTo>
                <a:cubicBezTo>
                  <a:pt x="1182" y="520"/>
                  <a:pt x="1182" y="520"/>
                  <a:pt x="1183" y="521"/>
                </a:cubicBezTo>
                <a:cubicBezTo>
                  <a:pt x="1185" y="522"/>
                  <a:pt x="1186" y="523"/>
                  <a:pt x="1186" y="524"/>
                </a:cubicBezTo>
                <a:cubicBezTo>
                  <a:pt x="1188" y="525"/>
                  <a:pt x="1189" y="526"/>
                  <a:pt x="1189" y="526"/>
                </a:cubicBezTo>
                <a:cubicBezTo>
                  <a:pt x="1192" y="528"/>
                  <a:pt x="1196" y="526"/>
                  <a:pt x="1201" y="527"/>
                </a:cubicBezTo>
                <a:cubicBezTo>
                  <a:pt x="1203" y="527"/>
                  <a:pt x="1205" y="528"/>
                  <a:pt x="1211" y="530"/>
                </a:cubicBezTo>
                <a:cubicBezTo>
                  <a:pt x="1216" y="531"/>
                  <a:pt x="1218" y="532"/>
                  <a:pt x="1223" y="534"/>
                </a:cubicBezTo>
                <a:cubicBezTo>
                  <a:pt x="1226" y="536"/>
                  <a:pt x="1234" y="539"/>
                  <a:pt x="1243" y="541"/>
                </a:cubicBezTo>
                <a:cubicBezTo>
                  <a:pt x="1244" y="542"/>
                  <a:pt x="1248" y="543"/>
                  <a:pt x="1254" y="545"/>
                </a:cubicBezTo>
                <a:cubicBezTo>
                  <a:pt x="1259" y="547"/>
                  <a:pt x="1261" y="548"/>
                  <a:pt x="1263" y="550"/>
                </a:cubicBezTo>
                <a:cubicBezTo>
                  <a:pt x="1264" y="551"/>
                  <a:pt x="1266" y="553"/>
                  <a:pt x="1267" y="554"/>
                </a:cubicBezTo>
                <a:cubicBezTo>
                  <a:pt x="1268" y="556"/>
                  <a:pt x="1269" y="557"/>
                  <a:pt x="1270" y="558"/>
                </a:cubicBezTo>
                <a:cubicBezTo>
                  <a:pt x="1271" y="561"/>
                  <a:pt x="1270" y="562"/>
                  <a:pt x="1272" y="563"/>
                </a:cubicBezTo>
                <a:cubicBezTo>
                  <a:pt x="1272" y="564"/>
                  <a:pt x="1273" y="564"/>
                  <a:pt x="1276" y="565"/>
                </a:cubicBezTo>
                <a:cubicBezTo>
                  <a:pt x="1277" y="566"/>
                  <a:pt x="1278" y="566"/>
                  <a:pt x="1279" y="567"/>
                </a:cubicBezTo>
                <a:cubicBezTo>
                  <a:pt x="1279" y="568"/>
                  <a:pt x="1279" y="568"/>
                  <a:pt x="1279" y="569"/>
                </a:cubicBezTo>
                <a:cubicBezTo>
                  <a:pt x="1279" y="570"/>
                  <a:pt x="1278" y="571"/>
                  <a:pt x="1278" y="572"/>
                </a:cubicBezTo>
                <a:cubicBezTo>
                  <a:pt x="1278" y="573"/>
                  <a:pt x="1279" y="573"/>
                  <a:pt x="1279" y="574"/>
                </a:cubicBezTo>
                <a:cubicBezTo>
                  <a:pt x="1279" y="574"/>
                  <a:pt x="1279" y="575"/>
                  <a:pt x="1278" y="576"/>
                </a:cubicBezTo>
                <a:cubicBezTo>
                  <a:pt x="1277" y="579"/>
                  <a:pt x="1274" y="581"/>
                  <a:pt x="1274" y="581"/>
                </a:cubicBezTo>
                <a:cubicBezTo>
                  <a:pt x="1271" y="583"/>
                  <a:pt x="1269" y="585"/>
                  <a:pt x="1266" y="587"/>
                </a:cubicBezTo>
                <a:cubicBezTo>
                  <a:pt x="1264" y="589"/>
                  <a:pt x="1262" y="591"/>
                  <a:pt x="1260" y="593"/>
                </a:cubicBezTo>
                <a:cubicBezTo>
                  <a:pt x="1256" y="596"/>
                  <a:pt x="1256" y="596"/>
                  <a:pt x="1251" y="601"/>
                </a:cubicBezTo>
                <a:cubicBezTo>
                  <a:pt x="1245" y="606"/>
                  <a:pt x="1244" y="607"/>
                  <a:pt x="1243" y="609"/>
                </a:cubicBezTo>
                <a:cubicBezTo>
                  <a:pt x="1242" y="610"/>
                  <a:pt x="1241" y="611"/>
                  <a:pt x="1239" y="614"/>
                </a:cubicBezTo>
                <a:cubicBezTo>
                  <a:pt x="1237" y="616"/>
                  <a:pt x="1236" y="617"/>
                  <a:pt x="1235" y="618"/>
                </a:cubicBezTo>
                <a:cubicBezTo>
                  <a:pt x="1233" y="620"/>
                  <a:pt x="1232" y="621"/>
                  <a:pt x="1228" y="623"/>
                </a:cubicBezTo>
                <a:cubicBezTo>
                  <a:pt x="1224" y="625"/>
                  <a:pt x="1222" y="626"/>
                  <a:pt x="1220" y="627"/>
                </a:cubicBezTo>
                <a:cubicBezTo>
                  <a:pt x="1219" y="627"/>
                  <a:pt x="1218" y="627"/>
                  <a:pt x="1216" y="628"/>
                </a:cubicBezTo>
                <a:cubicBezTo>
                  <a:pt x="1214" y="629"/>
                  <a:pt x="1214" y="630"/>
                  <a:pt x="1213" y="630"/>
                </a:cubicBezTo>
                <a:cubicBezTo>
                  <a:pt x="1213" y="631"/>
                  <a:pt x="1212" y="632"/>
                  <a:pt x="1212" y="633"/>
                </a:cubicBezTo>
                <a:cubicBezTo>
                  <a:pt x="1211" y="634"/>
                  <a:pt x="1211" y="635"/>
                  <a:pt x="1212" y="636"/>
                </a:cubicBezTo>
                <a:cubicBezTo>
                  <a:pt x="1212" y="637"/>
                  <a:pt x="1212" y="639"/>
                  <a:pt x="1212" y="642"/>
                </a:cubicBezTo>
                <a:cubicBezTo>
                  <a:pt x="1212" y="646"/>
                  <a:pt x="1211" y="645"/>
                  <a:pt x="1211" y="648"/>
                </a:cubicBezTo>
                <a:cubicBezTo>
                  <a:pt x="1211" y="650"/>
                  <a:pt x="1211" y="652"/>
                  <a:pt x="1211" y="653"/>
                </a:cubicBezTo>
                <a:cubicBezTo>
                  <a:pt x="1210" y="655"/>
                  <a:pt x="1210" y="656"/>
                  <a:pt x="1210" y="656"/>
                </a:cubicBezTo>
                <a:cubicBezTo>
                  <a:pt x="1208" y="659"/>
                  <a:pt x="1209" y="664"/>
                  <a:pt x="1211" y="673"/>
                </a:cubicBezTo>
                <a:cubicBezTo>
                  <a:pt x="1212" y="678"/>
                  <a:pt x="1213" y="680"/>
                  <a:pt x="1214" y="682"/>
                </a:cubicBezTo>
                <a:cubicBezTo>
                  <a:pt x="1215" y="687"/>
                  <a:pt x="1216" y="690"/>
                  <a:pt x="1218" y="697"/>
                </a:cubicBezTo>
                <a:cubicBezTo>
                  <a:pt x="1222" y="707"/>
                  <a:pt x="1224" y="712"/>
                  <a:pt x="1224" y="715"/>
                </a:cubicBezTo>
                <a:cubicBezTo>
                  <a:pt x="1226" y="720"/>
                  <a:pt x="1225" y="719"/>
                  <a:pt x="1227" y="729"/>
                </a:cubicBezTo>
                <a:cubicBezTo>
                  <a:pt x="1228" y="734"/>
                  <a:pt x="1229" y="739"/>
                  <a:pt x="1230" y="745"/>
                </a:cubicBezTo>
                <a:cubicBezTo>
                  <a:pt x="1232" y="752"/>
                  <a:pt x="1234" y="758"/>
                  <a:pt x="1235" y="759"/>
                </a:cubicBezTo>
                <a:cubicBezTo>
                  <a:pt x="1236" y="764"/>
                  <a:pt x="1237" y="763"/>
                  <a:pt x="1238" y="767"/>
                </a:cubicBezTo>
                <a:cubicBezTo>
                  <a:pt x="1240" y="772"/>
                  <a:pt x="1240" y="774"/>
                  <a:pt x="1242" y="781"/>
                </a:cubicBezTo>
                <a:cubicBezTo>
                  <a:pt x="1244" y="789"/>
                  <a:pt x="1245" y="789"/>
                  <a:pt x="1245" y="792"/>
                </a:cubicBezTo>
                <a:cubicBezTo>
                  <a:pt x="1249" y="808"/>
                  <a:pt x="1240" y="813"/>
                  <a:pt x="1244" y="826"/>
                </a:cubicBezTo>
                <a:cubicBezTo>
                  <a:pt x="1246" y="833"/>
                  <a:pt x="1249" y="833"/>
                  <a:pt x="1249" y="840"/>
                </a:cubicBezTo>
                <a:cubicBezTo>
                  <a:pt x="1250" y="845"/>
                  <a:pt x="1248" y="848"/>
                  <a:pt x="1249" y="857"/>
                </a:cubicBezTo>
                <a:cubicBezTo>
                  <a:pt x="1249" y="858"/>
                  <a:pt x="1249" y="859"/>
                  <a:pt x="1249" y="863"/>
                </a:cubicBezTo>
                <a:cubicBezTo>
                  <a:pt x="1250" y="870"/>
                  <a:pt x="1250" y="870"/>
                  <a:pt x="1250" y="871"/>
                </a:cubicBezTo>
                <a:cubicBezTo>
                  <a:pt x="1251" y="874"/>
                  <a:pt x="1255" y="876"/>
                  <a:pt x="1262" y="880"/>
                </a:cubicBezTo>
                <a:cubicBezTo>
                  <a:pt x="1266" y="883"/>
                  <a:pt x="1267" y="883"/>
                  <a:pt x="1268" y="884"/>
                </a:cubicBezTo>
                <a:cubicBezTo>
                  <a:pt x="1271" y="886"/>
                  <a:pt x="1272" y="889"/>
                  <a:pt x="1274" y="893"/>
                </a:cubicBezTo>
                <a:cubicBezTo>
                  <a:pt x="1275" y="896"/>
                  <a:pt x="1277" y="900"/>
                  <a:pt x="1278" y="905"/>
                </a:cubicBezTo>
                <a:cubicBezTo>
                  <a:pt x="1279" y="910"/>
                  <a:pt x="1278" y="911"/>
                  <a:pt x="1279" y="913"/>
                </a:cubicBezTo>
                <a:cubicBezTo>
                  <a:pt x="1281" y="918"/>
                  <a:pt x="1286" y="918"/>
                  <a:pt x="1294" y="922"/>
                </a:cubicBezTo>
                <a:cubicBezTo>
                  <a:pt x="1297" y="924"/>
                  <a:pt x="1306" y="927"/>
                  <a:pt x="1314" y="934"/>
                </a:cubicBezTo>
                <a:cubicBezTo>
                  <a:pt x="1319" y="937"/>
                  <a:pt x="1322" y="940"/>
                  <a:pt x="1326" y="945"/>
                </a:cubicBezTo>
                <a:cubicBezTo>
                  <a:pt x="1331" y="949"/>
                  <a:pt x="1333" y="951"/>
                  <a:pt x="1336" y="955"/>
                </a:cubicBezTo>
                <a:cubicBezTo>
                  <a:pt x="1341" y="961"/>
                  <a:pt x="1344" y="965"/>
                  <a:pt x="1345" y="971"/>
                </a:cubicBezTo>
                <a:cubicBezTo>
                  <a:pt x="1346" y="978"/>
                  <a:pt x="1346" y="982"/>
                  <a:pt x="1347" y="983"/>
                </a:cubicBezTo>
                <a:cubicBezTo>
                  <a:pt x="1347" y="986"/>
                  <a:pt x="1347" y="988"/>
                  <a:pt x="1348" y="989"/>
                </a:cubicBezTo>
                <a:cubicBezTo>
                  <a:pt x="1350" y="990"/>
                  <a:pt x="1352" y="988"/>
                  <a:pt x="1357" y="986"/>
                </a:cubicBezTo>
                <a:cubicBezTo>
                  <a:pt x="1359" y="985"/>
                  <a:pt x="1364" y="984"/>
                  <a:pt x="1369" y="984"/>
                </a:cubicBezTo>
                <a:cubicBezTo>
                  <a:pt x="1372" y="984"/>
                  <a:pt x="1375" y="985"/>
                  <a:pt x="1380" y="988"/>
                </a:cubicBezTo>
                <a:cubicBezTo>
                  <a:pt x="1389" y="993"/>
                  <a:pt x="1389" y="995"/>
                  <a:pt x="1397" y="998"/>
                </a:cubicBezTo>
                <a:cubicBezTo>
                  <a:pt x="1401" y="1000"/>
                  <a:pt x="1405" y="1001"/>
                  <a:pt x="1407" y="1002"/>
                </a:cubicBezTo>
                <a:cubicBezTo>
                  <a:pt x="1410" y="1003"/>
                  <a:pt x="1415" y="1004"/>
                  <a:pt x="1416" y="1004"/>
                </a:cubicBezTo>
                <a:cubicBezTo>
                  <a:pt x="1420" y="1010"/>
                  <a:pt x="1422" y="1016"/>
                  <a:pt x="1424" y="1020"/>
                </a:cubicBezTo>
                <a:cubicBezTo>
                  <a:pt x="1426" y="1028"/>
                  <a:pt x="1426" y="1031"/>
                  <a:pt x="1431" y="1037"/>
                </a:cubicBezTo>
                <a:cubicBezTo>
                  <a:pt x="1433" y="1040"/>
                  <a:pt x="1435" y="1040"/>
                  <a:pt x="1438" y="1044"/>
                </a:cubicBezTo>
                <a:cubicBezTo>
                  <a:pt x="1441" y="1049"/>
                  <a:pt x="1442" y="1053"/>
                  <a:pt x="1443" y="1056"/>
                </a:cubicBezTo>
                <a:cubicBezTo>
                  <a:pt x="1449" y="1078"/>
                  <a:pt x="1451" y="1076"/>
                  <a:pt x="1454" y="1088"/>
                </a:cubicBezTo>
                <a:cubicBezTo>
                  <a:pt x="1454" y="1094"/>
                  <a:pt x="1456" y="1102"/>
                  <a:pt x="1458" y="1114"/>
                </a:cubicBezTo>
                <a:cubicBezTo>
                  <a:pt x="1458" y="1115"/>
                  <a:pt x="1459" y="1118"/>
                  <a:pt x="1461" y="1121"/>
                </a:cubicBezTo>
                <a:cubicBezTo>
                  <a:pt x="1462" y="1123"/>
                  <a:pt x="1464" y="1128"/>
                  <a:pt x="1469" y="1132"/>
                </a:cubicBezTo>
                <a:cubicBezTo>
                  <a:pt x="1472" y="1134"/>
                  <a:pt x="1473" y="1134"/>
                  <a:pt x="1476" y="1136"/>
                </a:cubicBezTo>
                <a:cubicBezTo>
                  <a:pt x="1482" y="1139"/>
                  <a:pt x="1485" y="1144"/>
                  <a:pt x="1490" y="1152"/>
                </a:cubicBezTo>
                <a:cubicBezTo>
                  <a:pt x="1495" y="1160"/>
                  <a:pt x="1497" y="1165"/>
                  <a:pt x="1497" y="1170"/>
                </a:cubicBezTo>
                <a:cubicBezTo>
                  <a:pt x="1496" y="1172"/>
                  <a:pt x="1495" y="1175"/>
                  <a:pt x="1495" y="1181"/>
                </a:cubicBezTo>
                <a:cubicBezTo>
                  <a:pt x="1495" y="1185"/>
                  <a:pt x="1495" y="1187"/>
                  <a:pt x="1495" y="1188"/>
                </a:cubicBezTo>
                <a:cubicBezTo>
                  <a:pt x="1496" y="1192"/>
                  <a:pt x="1497" y="1193"/>
                  <a:pt x="1499" y="1197"/>
                </a:cubicBezTo>
                <a:cubicBezTo>
                  <a:pt x="1499" y="1199"/>
                  <a:pt x="1499" y="1199"/>
                  <a:pt x="1502" y="1211"/>
                </a:cubicBezTo>
                <a:cubicBezTo>
                  <a:pt x="1504" y="1221"/>
                  <a:pt x="1504" y="1221"/>
                  <a:pt x="1505" y="1222"/>
                </a:cubicBezTo>
                <a:cubicBezTo>
                  <a:pt x="1505" y="1228"/>
                  <a:pt x="1504" y="1228"/>
                  <a:pt x="1504" y="1237"/>
                </a:cubicBezTo>
                <a:cubicBezTo>
                  <a:pt x="1504" y="1243"/>
                  <a:pt x="1505" y="1244"/>
                  <a:pt x="1504" y="1247"/>
                </a:cubicBezTo>
                <a:cubicBezTo>
                  <a:pt x="1502" y="1251"/>
                  <a:pt x="1499" y="1253"/>
                  <a:pt x="1498" y="1254"/>
                </a:cubicBezTo>
                <a:cubicBezTo>
                  <a:pt x="1495" y="1255"/>
                  <a:pt x="1492" y="1255"/>
                  <a:pt x="1490" y="1256"/>
                </a:cubicBezTo>
                <a:cubicBezTo>
                  <a:pt x="1486" y="1256"/>
                  <a:pt x="1483" y="1255"/>
                  <a:pt x="1481" y="1254"/>
                </a:cubicBezTo>
                <a:cubicBezTo>
                  <a:pt x="1478" y="1253"/>
                  <a:pt x="1474" y="1252"/>
                  <a:pt x="1472" y="1248"/>
                </a:cubicBezTo>
                <a:cubicBezTo>
                  <a:pt x="1468" y="1243"/>
                  <a:pt x="1470" y="1238"/>
                  <a:pt x="1466" y="1236"/>
                </a:cubicBezTo>
                <a:cubicBezTo>
                  <a:pt x="1464" y="1235"/>
                  <a:pt x="1462" y="1235"/>
                  <a:pt x="1461" y="1237"/>
                </a:cubicBezTo>
                <a:cubicBezTo>
                  <a:pt x="1459" y="1238"/>
                  <a:pt x="1461" y="1242"/>
                  <a:pt x="1462" y="1250"/>
                </a:cubicBezTo>
                <a:cubicBezTo>
                  <a:pt x="1462" y="1257"/>
                  <a:pt x="1463" y="1262"/>
                  <a:pt x="1461" y="1267"/>
                </a:cubicBezTo>
                <a:cubicBezTo>
                  <a:pt x="1457" y="1272"/>
                  <a:pt x="1451" y="1275"/>
                  <a:pt x="1449" y="1276"/>
                </a:cubicBezTo>
                <a:cubicBezTo>
                  <a:pt x="1446" y="1276"/>
                  <a:pt x="1442" y="1278"/>
                  <a:pt x="1437" y="1277"/>
                </a:cubicBezTo>
                <a:cubicBezTo>
                  <a:pt x="1430" y="1275"/>
                  <a:pt x="1427" y="1270"/>
                  <a:pt x="1424" y="1266"/>
                </a:cubicBezTo>
                <a:cubicBezTo>
                  <a:pt x="1423" y="1264"/>
                  <a:pt x="1419" y="1258"/>
                  <a:pt x="1417" y="1248"/>
                </a:cubicBezTo>
                <a:cubicBezTo>
                  <a:pt x="1416" y="1242"/>
                  <a:pt x="1416" y="1236"/>
                  <a:pt x="1414" y="1229"/>
                </a:cubicBezTo>
                <a:cubicBezTo>
                  <a:pt x="1413" y="1227"/>
                  <a:pt x="1412" y="1224"/>
                  <a:pt x="1410" y="1222"/>
                </a:cubicBezTo>
                <a:cubicBezTo>
                  <a:pt x="1407" y="1220"/>
                  <a:pt x="1405" y="1220"/>
                  <a:pt x="1403" y="1219"/>
                </a:cubicBezTo>
                <a:cubicBezTo>
                  <a:pt x="1399" y="1217"/>
                  <a:pt x="1399" y="1213"/>
                  <a:pt x="1394" y="1203"/>
                </a:cubicBezTo>
                <a:cubicBezTo>
                  <a:pt x="1390" y="1197"/>
                  <a:pt x="1387" y="1192"/>
                  <a:pt x="1385" y="1190"/>
                </a:cubicBezTo>
                <a:cubicBezTo>
                  <a:pt x="1381" y="1184"/>
                  <a:pt x="1379" y="1182"/>
                  <a:pt x="1376" y="1179"/>
                </a:cubicBezTo>
                <a:cubicBezTo>
                  <a:pt x="1370" y="1174"/>
                  <a:pt x="1367" y="1176"/>
                  <a:pt x="1357" y="1171"/>
                </a:cubicBezTo>
                <a:cubicBezTo>
                  <a:pt x="1347" y="1165"/>
                  <a:pt x="1348" y="1163"/>
                  <a:pt x="1341" y="1161"/>
                </a:cubicBezTo>
                <a:cubicBezTo>
                  <a:pt x="1335" y="1159"/>
                  <a:pt x="1329" y="1159"/>
                  <a:pt x="1323" y="1159"/>
                </a:cubicBezTo>
                <a:cubicBezTo>
                  <a:pt x="1319" y="1158"/>
                  <a:pt x="1312" y="1159"/>
                  <a:pt x="1312" y="1159"/>
                </a:cubicBezTo>
                <a:cubicBezTo>
                  <a:pt x="1308" y="1161"/>
                  <a:pt x="1302" y="1164"/>
                  <a:pt x="1294" y="1167"/>
                </a:cubicBezTo>
                <a:cubicBezTo>
                  <a:pt x="1291" y="1168"/>
                  <a:pt x="1282" y="1170"/>
                  <a:pt x="1271" y="1169"/>
                </a:cubicBezTo>
                <a:cubicBezTo>
                  <a:pt x="1258" y="1167"/>
                  <a:pt x="1254" y="1162"/>
                  <a:pt x="1237" y="1159"/>
                </a:cubicBezTo>
                <a:cubicBezTo>
                  <a:pt x="1237" y="1158"/>
                  <a:pt x="1232" y="1157"/>
                  <a:pt x="1225" y="1156"/>
                </a:cubicBezTo>
                <a:cubicBezTo>
                  <a:pt x="1221" y="1154"/>
                  <a:pt x="1219" y="1154"/>
                  <a:pt x="1216" y="1153"/>
                </a:cubicBezTo>
                <a:cubicBezTo>
                  <a:pt x="1211" y="1150"/>
                  <a:pt x="1210" y="1147"/>
                  <a:pt x="1205" y="1145"/>
                </a:cubicBezTo>
                <a:cubicBezTo>
                  <a:pt x="1201" y="1142"/>
                  <a:pt x="1197" y="1143"/>
                  <a:pt x="1190" y="1143"/>
                </a:cubicBezTo>
                <a:cubicBezTo>
                  <a:pt x="1190" y="1143"/>
                  <a:pt x="1176" y="1142"/>
                  <a:pt x="1163" y="1137"/>
                </a:cubicBezTo>
                <a:cubicBezTo>
                  <a:pt x="1153" y="1132"/>
                  <a:pt x="1144" y="1126"/>
                  <a:pt x="1139" y="1122"/>
                </a:cubicBezTo>
                <a:cubicBezTo>
                  <a:pt x="1131" y="1116"/>
                  <a:pt x="1129" y="1114"/>
                  <a:pt x="1125" y="1114"/>
                </a:cubicBezTo>
                <a:cubicBezTo>
                  <a:pt x="1120" y="1114"/>
                  <a:pt x="1119" y="1119"/>
                  <a:pt x="1108" y="1130"/>
                </a:cubicBezTo>
                <a:cubicBezTo>
                  <a:pt x="1099" y="1138"/>
                  <a:pt x="1097" y="1138"/>
                  <a:pt x="1093" y="1144"/>
                </a:cubicBezTo>
                <a:cubicBezTo>
                  <a:pt x="1089" y="1150"/>
                  <a:pt x="1091" y="1151"/>
                  <a:pt x="1085" y="1160"/>
                </a:cubicBezTo>
                <a:cubicBezTo>
                  <a:pt x="1081" y="1167"/>
                  <a:pt x="1079" y="1168"/>
                  <a:pt x="1075" y="1176"/>
                </a:cubicBezTo>
                <a:cubicBezTo>
                  <a:pt x="1072" y="1181"/>
                  <a:pt x="1071" y="1184"/>
                  <a:pt x="1071" y="1187"/>
                </a:cubicBezTo>
                <a:cubicBezTo>
                  <a:pt x="1071" y="1197"/>
                  <a:pt x="1086" y="1198"/>
                  <a:pt x="1098" y="1214"/>
                </a:cubicBezTo>
                <a:cubicBezTo>
                  <a:pt x="1103" y="1220"/>
                  <a:pt x="1106" y="1227"/>
                  <a:pt x="1111" y="1242"/>
                </a:cubicBezTo>
                <a:cubicBezTo>
                  <a:pt x="1114" y="1248"/>
                  <a:pt x="1116" y="1256"/>
                  <a:pt x="1121" y="1272"/>
                </a:cubicBezTo>
                <a:cubicBezTo>
                  <a:pt x="1127" y="1291"/>
                  <a:pt x="1127" y="1294"/>
                  <a:pt x="1127" y="1297"/>
                </a:cubicBezTo>
                <a:cubicBezTo>
                  <a:pt x="1129" y="1311"/>
                  <a:pt x="1127" y="1321"/>
                  <a:pt x="1126" y="1324"/>
                </a:cubicBezTo>
                <a:cubicBezTo>
                  <a:pt x="1125" y="1329"/>
                  <a:pt x="1124" y="1336"/>
                  <a:pt x="1119" y="1344"/>
                </a:cubicBezTo>
                <a:cubicBezTo>
                  <a:pt x="1114" y="1352"/>
                  <a:pt x="1108" y="1357"/>
                  <a:pt x="1102" y="1362"/>
                </a:cubicBezTo>
                <a:cubicBezTo>
                  <a:pt x="1095" y="1368"/>
                  <a:pt x="1092" y="1368"/>
                  <a:pt x="1086" y="1375"/>
                </a:cubicBezTo>
                <a:cubicBezTo>
                  <a:pt x="1085" y="1376"/>
                  <a:pt x="1083" y="1379"/>
                  <a:pt x="1078" y="1386"/>
                </a:cubicBezTo>
                <a:cubicBezTo>
                  <a:pt x="1073" y="1392"/>
                  <a:pt x="1072" y="1394"/>
                  <a:pt x="1068" y="1397"/>
                </a:cubicBezTo>
                <a:cubicBezTo>
                  <a:pt x="1064" y="1400"/>
                  <a:pt x="1063" y="1399"/>
                  <a:pt x="1061" y="1402"/>
                </a:cubicBezTo>
                <a:cubicBezTo>
                  <a:pt x="1057" y="1405"/>
                  <a:pt x="1057" y="1410"/>
                  <a:pt x="1056" y="1416"/>
                </a:cubicBezTo>
                <a:cubicBezTo>
                  <a:pt x="1054" y="1429"/>
                  <a:pt x="1051" y="1428"/>
                  <a:pt x="1050" y="1435"/>
                </a:cubicBezTo>
                <a:cubicBezTo>
                  <a:pt x="1050" y="1446"/>
                  <a:pt x="1056" y="1446"/>
                  <a:pt x="1061" y="1464"/>
                </a:cubicBezTo>
                <a:cubicBezTo>
                  <a:pt x="1061" y="1465"/>
                  <a:pt x="1063" y="1472"/>
                  <a:pt x="1065" y="1486"/>
                </a:cubicBezTo>
                <a:cubicBezTo>
                  <a:pt x="1067" y="1495"/>
                  <a:pt x="1067" y="1499"/>
                  <a:pt x="1068" y="1504"/>
                </a:cubicBezTo>
                <a:cubicBezTo>
                  <a:pt x="1069" y="1511"/>
                  <a:pt x="1070" y="1517"/>
                  <a:pt x="1070" y="1526"/>
                </a:cubicBezTo>
                <a:cubicBezTo>
                  <a:pt x="1071" y="1538"/>
                  <a:pt x="1070" y="1538"/>
                  <a:pt x="1071" y="1545"/>
                </a:cubicBezTo>
                <a:cubicBezTo>
                  <a:pt x="1073" y="1553"/>
                  <a:pt x="1075" y="1552"/>
                  <a:pt x="1077" y="1563"/>
                </a:cubicBezTo>
                <a:cubicBezTo>
                  <a:pt x="1080" y="1572"/>
                  <a:pt x="1079" y="1573"/>
                  <a:pt x="1081" y="1586"/>
                </a:cubicBezTo>
                <a:cubicBezTo>
                  <a:pt x="1084" y="1594"/>
                  <a:pt x="1085" y="1595"/>
                  <a:pt x="1084" y="1600"/>
                </a:cubicBezTo>
                <a:cubicBezTo>
                  <a:pt x="1084" y="1605"/>
                  <a:pt x="1083" y="1607"/>
                  <a:pt x="1080" y="1616"/>
                </a:cubicBezTo>
                <a:cubicBezTo>
                  <a:pt x="1079" y="1619"/>
                  <a:pt x="1078" y="1624"/>
                  <a:pt x="1077" y="1630"/>
                </a:cubicBezTo>
                <a:cubicBezTo>
                  <a:pt x="1076" y="1639"/>
                  <a:pt x="1078" y="1641"/>
                  <a:pt x="1078" y="1653"/>
                </a:cubicBezTo>
                <a:cubicBezTo>
                  <a:pt x="1079" y="1660"/>
                  <a:pt x="1079" y="1667"/>
                  <a:pt x="1078" y="1680"/>
                </a:cubicBezTo>
                <a:cubicBezTo>
                  <a:pt x="1077" y="1689"/>
                  <a:pt x="1077" y="1690"/>
                  <a:pt x="1076" y="1703"/>
                </a:cubicBezTo>
                <a:cubicBezTo>
                  <a:pt x="1074" y="1732"/>
                  <a:pt x="1075" y="1734"/>
                  <a:pt x="1072" y="1751"/>
                </a:cubicBezTo>
                <a:cubicBezTo>
                  <a:pt x="1071" y="1757"/>
                  <a:pt x="1071" y="1764"/>
                  <a:pt x="1069" y="1771"/>
                </a:cubicBezTo>
                <a:cubicBezTo>
                  <a:pt x="1067" y="1785"/>
                  <a:pt x="1067" y="1787"/>
                  <a:pt x="1067" y="1791"/>
                </a:cubicBezTo>
                <a:cubicBezTo>
                  <a:pt x="1069" y="1797"/>
                  <a:pt x="1072" y="1801"/>
                  <a:pt x="1078" y="1810"/>
                </a:cubicBezTo>
                <a:cubicBezTo>
                  <a:pt x="1085" y="1821"/>
                  <a:pt x="1088" y="1821"/>
                  <a:pt x="1091" y="1828"/>
                </a:cubicBezTo>
                <a:cubicBezTo>
                  <a:pt x="1094" y="1833"/>
                  <a:pt x="1094" y="1838"/>
                  <a:pt x="1095" y="1849"/>
                </a:cubicBezTo>
                <a:cubicBezTo>
                  <a:pt x="1096" y="1854"/>
                  <a:pt x="1096" y="1858"/>
                  <a:pt x="1096" y="1882"/>
                </a:cubicBezTo>
                <a:cubicBezTo>
                  <a:pt x="1097" y="1896"/>
                  <a:pt x="1097" y="1900"/>
                  <a:pt x="1099" y="1906"/>
                </a:cubicBezTo>
                <a:cubicBezTo>
                  <a:pt x="1102" y="1913"/>
                  <a:pt x="1104" y="1913"/>
                  <a:pt x="1107" y="1920"/>
                </a:cubicBezTo>
                <a:cubicBezTo>
                  <a:pt x="1112" y="1931"/>
                  <a:pt x="1110" y="1941"/>
                  <a:pt x="1109" y="1950"/>
                </a:cubicBezTo>
                <a:cubicBezTo>
                  <a:pt x="1108" y="1958"/>
                  <a:pt x="1106" y="1966"/>
                  <a:pt x="1100" y="1975"/>
                </a:cubicBezTo>
                <a:cubicBezTo>
                  <a:pt x="1095" y="1981"/>
                  <a:pt x="1090" y="1984"/>
                  <a:pt x="1084" y="1988"/>
                </a:cubicBezTo>
                <a:cubicBezTo>
                  <a:pt x="1067" y="1998"/>
                  <a:pt x="1057" y="1996"/>
                  <a:pt x="1054" y="2003"/>
                </a:cubicBezTo>
                <a:cubicBezTo>
                  <a:pt x="1052" y="2008"/>
                  <a:pt x="1056" y="2011"/>
                  <a:pt x="1059" y="2026"/>
                </a:cubicBezTo>
                <a:cubicBezTo>
                  <a:pt x="1063" y="2043"/>
                  <a:pt x="1058" y="2045"/>
                  <a:pt x="1062" y="2063"/>
                </a:cubicBezTo>
                <a:cubicBezTo>
                  <a:pt x="1065" y="2075"/>
                  <a:pt x="1067" y="2075"/>
                  <a:pt x="1068" y="2085"/>
                </a:cubicBezTo>
                <a:cubicBezTo>
                  <a:pt x="1070" y="2096"/>
                  <a:pt x="1068" y="2106"/>
                  <a:pt x="1067" y="2110"/>
                </a:cubicBezTo>
                <a:cubicBezTo>
                  <a:pt x="1065" y="2119"/>
                  <a:pt x="1063" y="2125"/>
                  <a:pt x="1058" y="2129"/>
                </a:cubicBezTo>
                <a:cubicBezTo>
                  <a:pt x="1049" y="2135"/>
                  <a:pt x="1040" y="2129"/>
                  <a:pt x="1035" y="2136"/>
                </a:cubicBezTo>
                <a:cubicBezTo>
                  <a:pt x="1031" y="2140"/>
                  <a:pt x="1033" y="2149"/>
                  <a:pt x="1036" y="2154"/>
                </a:cubicBezTo>
                <a:cubicBezTo>
                  <a:pt x="1041" y="2162"/>
                  <a:pt x="1048" y="2160"/>
                  <a:pt x="1052" y="2168"/>
                </a:cubicBezTo>
                <a:cubicBezTo>
                  <a:pt x="1053" y="2169"/>
                  <a:pt x="1053" y="2170"/>
                  <a:pt x="1054" y="2184"/>
                </a:cubicBezTo>
                <a:cubicBezTo>
                  <a:pt x="1056" y="2197"/>
                  <a:pt x="1057" y="2204"/>
                  <a:pt x="1056" y="2210"/>
                </a:cubicBezTo>
                <a:cubicBezTo>
                  <a:pt x="1056" y="2213"/>
                  <a:pt x="1054" y="2220"/>
                  <a:pt x="1054" y="2221"/>
                </a:cubicBezTo>
                <a:cubicBezTo>
                  <a:pt x="1054" y="2221"/>
                  <a:pt x="1054" y="2221"/>
                  <a:pt x="1053" y="2222"/>
                </a:cubicBezTo>
                <a:cubicBezTo>
                  <a:pt x="1053" y="2223"/>
                  <a:pt x="1058" y="2223"/>
                  <a:pt x="1059" y="2226"/>
                </a:cubicBezTo>
                <a:cubicBezTo>
                  <a:pt x="1060" y="2227"/>
                  <a:pt x="1060" y="2228"/>
                  <a:pt x="1060" y="2232"/>
                </a:cubicBezTo>
                <a:cubicBezTo>
                  <a:pt x="1061" y="2241"/>
                  <a:pt x="1062" y="2240"/>
                  <a:pt x="1061" y="2244"/>
                </a:cubicBezTo>
                <a:cubicBezTo>
                  <a:pt x="1061" y="2249"/>
                  <a:pt x="1060" y="2249"/>
                  <a:pt x="1059" y="2254"/>
                </a:cubicBezTo>
                <a:cubicBezTo>
                  <a:pt x="1059" y="2257"/>
                  <a:pt x="1060" y="2257"/>
                  <a:pt x="1059" y="2260"/>
                </a:cubicBezTo>
                <a:cubicBezTo>
                  <a:pt x="1059" y="2264"/>
                  <a:pt x="1058" y="2265"/>
                  <a:pt x="1057" y="2270"/>
                </a:cubicBezTo>
                <a:cubicBezTo>
                  <a:pt x="1057" y="2273"/>
                  <a:pt x="1058" y="2273"/>
                  <a:pt x="1057" y="2276"/>
                </a:cubicBezTo>
                <a:cubicBezTo>
                  <a:pt x="1056" y="2278"/>
                  <a:pt x="1054" y="2282"/>
                  <a:pt x="1051" y="2283"/>
                </a:cubicBezTo>
                <a:cubicBezTo>
                  <a:pt x="1050" y="2283"/>
                  <a:pt x="1049" y="2281"/>
                  <a:pt x="1045" y="2279"/>
                </a:cubicBezTo>
                <a:cubicBezTo>
                  <a:pt x="1043" y="2277"/>
                  <a:pt x="1039" y="2275"/>
                  <a:pt x="1038" y="2276"/>
                </a:cubicBezTo>
                <a:cubicBezTo>
                  <a:pt x="1037" y="2276"/>
                  <a:pt x="1043" y="2280"/>
                  <a:pt x="1044" y="2287"/>
                </a:cubicBezTo>
                <a:cubicBezTo>
                  <a:pt x="1045" y="2290"/>
                  <a:pt x="1045" y="2292"/>
                  <a:pt x="1045" y="2295"/>
                </a:cubicBezTo>
                <a:cubicBezTo>
                  <a:pt x="1045" y="2307"/>
                  <a:pt x="1047" y="2307"/>
                  <a:pt x="1046" y="2316"/>
                </a:cubicBezTo>
                <a:cubicBezTo>
                  <a:pt x="1045" y="2327"/>
                  <a:pt x="1041" y="2333"/>
                  <a:pt x="1044" y="2337"/>
                </a:cubicBezTo>
                <a:cubicBezTo>
                  <a:pt x="1045" y="2338"/>
                  <a:pt x="1047" y="2339"/>
                  <a:pt x="1049" y="2339"/>
                </a:cubicBezTo>
                <a:cubicBezTo>
                  <a:pt x="1053" y="2339"/>
                  <a:pt x="1054" y="2337"/>
                  <a:pt x="1057" y="2337"/>
                </a:cubicBezTo>
                <a:cubicBezTo>
                  <a:pt x="1060" y="2336"/>
                  <a:pt x="1062" y="2338"/>
                  <a:pt x="1064" y="2340"/>
                </a:cubicBezTo>
                <a:cubicBezTo>
                  <a:pt x="1075" y="2347"/>
                  <a:pt x="1080" y="2351"/>
                  <a:pt x="1084" y="2356"/>
                </a:cubicBezTo>
                <a:cubicBezTo>
                  <a:pt x="1088" y="2360"/>
                  <a:pt x="1089" y="2362"/>
                  <a:pt x="1092" y="2365"/>
                </a:cubicBezTo>
                <a:cubicBezTo>
                  <a:pt x="1097" y="2368"/>
                  <a:pt x="1099" y="2367"/>
                  <a:pt x="1101" y="2370"/>
                </a:cubicBezTo>
                <a:cubicBezTo>
                  <a:pt x="1104" y="2374"/>
                  <a:pt x="1097" y="2380"/>
                  <a:pt x="1100" y="2386"/>
                </a:cubicBezTo>
                <a:cubicBezTo>
                  <a:pt x="1102" y="2388"/>
                  <a:pt x="1104" y="2390"/>
                  <a:pt x="1106" y="2390"/>
                </a:cubicBezTo>
                <a:cubicBezTo>
                  <a:pt x="1110" y="2389"/>
                  <a:pt x="1111" y="2384"/>
                  <a:pt x="1114" y="2384"/>
                </a:cubicBezTo>
                <a:cubicBezTo>
                  <a:pt x="1118" y="2383"/>
                  <a:pt x="1118" y="2390"/>
                  <a:pt x="1125" y="2398"/>
                </a:cubicBezTo>
                <a:cubicBezTo>
                  <a:pt x="1131" y="2404"/>
                  <a:pt x="1133" y="2402"/>
                  <a:pt x="1137" y="2408"/>
                </a:cubicBezTo>
                <a:cubicBezTo>
                  <a:pt x="1141" y="2412"/>
                  <a:pt x="1141" y="2416"/>
                  <a:pt x="1145" y="2420"/>
                </a:cubicBezTo>
                <a:cubicBezTo>
                  <a:pt x="1147" y="2421"/>
                  <a:pt x="1149" y="2422"/>
                  <a:pt x="1152" y="2423"/>
                </a:cubicBezTo>
                <a:cubicBezTo>
                  <a:pt x="1164" y="2427"/>
                  <a:pt x="1168" y="2423"/>
                  <a:pt x="1178" y="2426"/>
                </a:cubicBezTo>
                <a:cubicBezTo>
                  <a:pt x="1182" y="2427"/>
                  <a:pt x="1187" y="2430"/>
                  <a:pt x="1196" y="2436"/>
                </a:cubicBezTo>
                <a:cubicBezTo>
                  <a:pt x="1204" y="2440"/>
                  <a:pt x="1206" y="2442"/>
                  <a:pt x="1208" y="2445"/>
                </a:cubicBezTo>
                <a:cubicBezTo>
                  <a:pt x="1212" y="2449"/>
                  <a:pt x="1214" y="2453"/>
                  <a:pt x="1215" y="2456"/>
                </a:cubicBezTo>
                <a:cubicBezTo>
                  <a:pt x="1217" y="2460"/>
                  <a:pt x="1220" y="2469"/>
                  <a:pt x="1218" y="2481"/>
                </a:cubicBezTo>
                <a:cubicBezTo>
                  <a:pt x="1218" y="2484"/>
                  <a:pt x="1217" y="2496"/>
                  <a:pt x="1208" y="2507"/>
                </a:cubicBezTo>
                <a:cubicBezTo>
                  <a:pt x="1206" y="2509"/>
                  <a:pt x="1203" y="2512"/>
                  <a:pt x="1202" y="2518"/>
                </a:cubicBezTo>
                <a:cubicBezTo>
                  <a:pt x="1202" y="2519"/>
                  <a:pt x="1202" y="2523"/>
                  <a:pt x="1203" y="2527"/>
                </a:cubicBezTo>
                <a:cubicBezTo>
                  <a:pt x="1206" y="2533"/>
                  <a:pt x="1209" y="2532"/>
                  <a:pt x="1214" y="2539"/>
                </a:cubicBezTo>
                <a:cubicBezTo>
                  <a:pt x="1219" y="2545"/>
                  <a:pt x="1216" y="2546"/>
                  <a:pt x="1221" y="2553"/>
                </a:cubicBezTo>
                <a:cubicBezTo>
                  <a:pt x="1225" y="2559"/>
                  <a:pt x="1228" y="2559"/>
                  <a:pt x="1229" y="2563"/>
                </a:cubicBezTo>
                <a:cubicBezTo>
                  <a:pt x="1230" y="2568"/>
                  <a:pt x="1227" y="2573"/>
                  <a:pt x="1224" y="2576"/>
                </a:cubicBezTo>
                <a:cubicBezTo>
                  <a:pt x="1219" y="2580"/>
                  <a:pt x="1213" y="2578"/>
                  <a:pt x="1211" y="2582"/>
                </a:cubicBezTo>
                <a:cubicBezTo>
                  <a:pt x="1210" y="2585"/>
                  <a:pt x="1213" y="2587"/>
                  <a:pt x="1213" y="2594"/>
                </a:cubicBezTo>
                <a:cubicBezTo>
                  <a:pt x="1213" y="2600"/>
                  <a:pt x="1211" y="2604"/>
                  <a:pt x="1210" y="2606"/>
                </a:cubicBezTo>
                <a:cubicBezTo>
                  <a:pt x="1209" y="2609"/>
                  <a:pt x="1207" y="2610"/>
                  <a:pt x="1198" y="2618"/>
                </a:cubicBezTo>
                <a:cubicBezTo>
                  <a:pt x="1193" y="2623"/>
                  <a:pt x="1188" y="2627"/>
                  <a:pt x="1188" y="2627"/>
                </a:cubicBezTo>
                <a:cubicBezTo>
                  <a:pt x="1179" y="2634"/>
                  <a:pt x="994" y="2629"/>
                  <a:pt x="741" y="2611"/>
                </a:cubicBezTo>
                <a:cubicBezTo>
                  <a:pt x="741" y="2611"/>
                  <a:pt x="737" y="2610"/>
                  <a:pt x="735" y="2606"/>
                </a:cubicBezTo>
                <a:cubicBezTo>
                  <a:pt x="733" y="2600"/>
                  <a:pt x="736" y="2592"/>
                  <a:pt x="740" y="2589"/>
                </a:cubicBezTo>
                <a:cubicBezTo>
                  <a:pt x="742" y="2587"/>
                  <a:pt x="746" y="2587"/>
                  <a:pt x="754" y="2585"/>
                </a:cubicBezTo>
                <a:cubicBezTo>
                  <a:pt x="757" y="2584"/>
                  <a:pt x="760" y="2583"/>
                  <a:pt x="764" y="2583"/>
                </a:cubicBezTo>
                <a:cubicBezTo>
                  <a:pt x="770" y="2582"/>
                  <a:pt x="775" y="2581"/>
                  <a:pt x="780" y="2581"/>
                </a:cubicBezTo>
                <a:cubicBezTo>
                  <a:pt x="789" y="2581"/>
                  <a:pt x="791" y="2582"/>
                  <a:pt x="794" y="2580"/>
                </a:cubicBezTo>
                <a:cubicBezTo>
                  <a:pt x="796" y="2578"/>
                  <a:pt x="798" y="2575"/>
                  <a:pt x="798" y="2572"/>
                </a:cubicBezTo>
                <a:cubicBezTo>
                  <a:pt x="798" y="2569"/>
                  <a:pt x="797" y="2567"/>
                  <a:pt x="795" y="2566"/>
                </a:cubicBezTo>
                <a:cubicBezTo>
                  <a:pt x="792" y="2562"/>
                  <a:pt x="789" y="2562"/>
                  <a:pt x="787" y="2558"/>
                </a:cubicBezTo>
                <a:cubicBezTo>
                  <a:pt x="784" y="2555"/>
                  <a:pt x="784" y="2551"/>
                  <a:pt x="784" y="2550"/>
                </a:cubicBezTo>
                <a:cubicBezTo>
                  <a:pt x="784" y="2546"/>
                  <a:pt x="785" y="2543"/>
                  <a:pt x="790" y="2533"/>
                </a:cubicBezTo>
                <a:cubicBezTo>
                  <a:pt x="793" y="2527"/>
                  <a:pt x="794" y="2525"/>
                  <a:pt x="795" y="2523"/>
                </a:cubicBezTo>
                <a:cubicBezTo>
                  <a:pt x="800" y="2513"/>
                  <a:pt x="805" y="2505"/>
                  <a:pt x="806" y="2503"/>
                </a:cubicBezTo>
                <a:cubicBezTo>
                  <a:pt x="814" y="2489"/>
                  <a:pt x="816" y="2486"/>
                  <a:pt x="816" y="2480"/>
                </a:cubicBezTo>
                <a:cubicBezTo>
                  <a:pt x="816" y="2476"/>
                  <a:pt x="815" y="2472"/>
                  <a:pt x="815" y="2470"/>
                </a:cubicBezTo>
                <a:cubicBezTo>
                  <a:pt x="813" y="2463"/>
                  <a:pt x="810" y="2461"/>
                  <a:pt x="807" y="2454"/>
                </a:cubicBezTo>
                <a:cubicBezTo>
                  <a:pt x="804" y="2447"/>
                  <a:pt x="803" y="2442"/>
                  <a:pt x="803" y="2439"/>
                </a:cubicBezTo>
                <a:cubicBezTo>
                  <a:pt x="801" y="2432"/>
                  <a:pt x="801" y="2427"/>
                  <a:pt x="801" y="2418"/>
                </a:cubicBezTo>
                <a:cubicBezTo>
                  <a:pt x="802" y="2399"/>
                  <a:pt x="802" y="2389"/>
                  <a:pt x="803" y="2383"/>
                </a:cubicBezTo>
                <a:cubicBezTo>
                  <a:pt x="804" y="2373"/>
                  <a:pt x="806" y="2365"/>
                  <a:pt x="808" y="2357"/>
                </a:cubicBezTo>
                <a:cubicBezTo>
                  <a:pt x="810" y="2349"/>
                  <a:pt x="811" y="2344"/>
                  <a:pt x="814" y="2333"/>
                </a:cubicBezTo>
                <a:cubicBezTo>
                  <a:pt x="824" y="2302"/>
                  <a:pt x="824" y="2307"/>
                  <a:pt x="826" y="2297"/>
                </a:cubicBezTo>
                <a:cubicBezTo>
                  <a:pt x="828" y="2285"/>
                  <a:pt x="828" y="2278"/>
                  <a:pt x="834" y="2271"/>
                </a:cubicBezTo>
                <a:cubicBezTo>
                  <a:pt x="836" y="2269"/>
                  <a:pt x="837" y="2267"/>
                  <a:pt x="839" y="2263"/>
                </a:cubicBezTo>
                <a:cubicBezTo>
                  <a:pt x="841" y="2258"/>
                  <a:pt x="841" y="2254"/>
                  <a:pt x="841" y="2247"/>
                </a:cubicBezTo>
                <a:cubicBezTo>
                  <a:pt x="841" y="2240"/>
                  <a:pt x="842" y="2233"/>
                  <a:pt x="842" y="2226"/>
                </a:cubicBezTo>
                <a:cubicBezTo>
                  <a:pt x="843" y="2209"/>
                  <a:pt x="843" y="2208"/>
                  <a:pt x="844" y="2205"/>
                </a:cubicBezTo>
                <a:cubicBezTo>
                  <a:pt x="847" y="2200"/>
                  <a:pt x="851" y="2196"/>
                  <a:pt x="849" y="2193"/>
                </a:cubicBezTo>
                <a:cubicBezTo>
                  <a:pt x="848" y="2191"/>
                  <a:pt x="844" y="2192"/>
                  <a:pt x="841" y="2189"/>
                </a:cubicBezTo>
                <a:cubicBezTo>
                  <a:pt x="838" y="2185"/>
                  <a:pt x="840" y="2179"/>
                  <a:pt x="841" y="2176"/>
                </a:cubicBezTo>
                <a:cubicBezTo>
                  <a:pt x="842" y="2170"/>
                  <a:pt x="844" y="2169"/>
                  <a:pt x="848" y="2160"/>
                </a:cubicBezTo>
                <a:cubicBezTo>
                  <a:pt x="850" y="2154"/>
                  <a:pt x="851" y="2151"/>
                  <a:pt x="850" y="2150"/>
                </a:cubicBezTo>
                <a:cubicBezTo>
                  <a:pt x="848" y="2147"/>
                  <a:pt x="840" y="2151"/>
                  <a:pt x="827" y="2150"/>
                </a:cubicBezTo>
                <a:cubicBezTo>
                  <a:pt x="823" y="2150"/>
                  <a:pt x="818" y="2149"/>
                  <a:pt x="814" y="2147"/>
                </a:cubicBezTo>
                <a:cubicBezTo>
                  <a:pt x="807" y="2142"/>
                  <a:pt x="804" y="2135"/>
                  <a:pt x="801" y="2123"/>
                </a:cubicBezTo>
                <a:cubicBezTo>
                  <a:pt x="796" y="2104"/>
                  <a:pt x="793" y="2094"/>
                  <a:pt x="792" y="2085"/>
                </a:cubicBezTo>
                <a:cubicBezTo>
                  <a:pt x="791" y="2066"/>
                  <a:pt x="794" y="2068"/>
                  <a:pt x="794" y="2030"/>
                </a:cubicBezTo>
                <a:cubicBezTo>
                  <a:pt x="795" y="2022"/>
                  <a:pt x="795" y="2013"/>
                  <a:pt x="795" y="2001"/>
                </a:cubicBezTo>
                <a:cubicBezTo>
                  <a:pt x="796" y="1990"/>
                  <a:pt x="797" y="1984"/>
                  <a:pt x="797" y="1981"/>
                </a:cubicBezTo>
                <a:cubicBezTo>
                  <a:pt x="800" y="1967"/>
                  <a:pt x="804" y="1962"/>
                  <a:pt x="800" y="1957"/>
                </a:cubicBezTo>
                <a:cubicBezTo>
                  <a:pt x="798" y="1953"/>
                  <a:pt x="795" y="1955"/>
                  <a:pt x="790" y="1950"/>
                </a:cubicBezTo>
                <a:cubicBezTo>
                  <a:pt x="785" y="1945"/>
                  <a:pt x="783" y="1939"/>
                  <a:pt x="782" y="1937"/>
                </a:cubicBezTo>
                <a:cubicBezTo>
                  <a:pt x="780" y="1930"/>
                  <a:pt x="781" y="1924"/>
                  <a:pt x="782" y="1918"/>
                </a:cubicBezTo>
                <a:cubicBezTo>
                  <a:pt x="783" y="1912"/>
                  <a:pt x="784" y="1906"/>
                  <a:pt x="788" y="1899"/>
                </a:cubicBezTo>
                <a:cubicBezTo>
                  <a:pt x="792" y="1893"/>
                  <a:pt x="795" y="1892"/>
                  <a:pt x="795" y="1889"/>
                </a:cubicBezTo>
                <a:cubicBezTo>
                  <a:pt x="795" y="1885"/>
                  <a:pt x="788" y="1883"/>
                  <a:pt x="777" y="1877"/>
                </a:cubicBezTo>
                <a:cubicBezTo>
                  <a:pt x="772" y="1873"/>
                  <a:pt x="764" y="1868"/>
                  <a:pt x="758" y="1860"/>
                </a:cubicBezTo>
                <a:cubicBezTo>
                  <a:pt x="754" y="1853"/>
                  <a:pt x="753" y="1848"/>
                  <a:pt x="751" y="1838"/>
                </a:cubicBezTo>
                <a:cubicBezTo>
                  <a:pt x="748" y="1817"/>
                  <a:pt x="751" y="1805"/>
                  <a:pt x="747" y="1805"/>
                </a:cubicBezTo>
                <a:cubicBezTo>
                  <a:pt x="745" y="1804"/>
                  <a:pt x="740" y="1813"/>
                  <a:pt x="735" y="1823"/>
                </a:cubicBezTo>
                <a:cubicBezTo>
                  <a:pt x="725" y="1842"/>
                  <a:pt x="716" y="1854"/>
                  <a:pt x="703" y="1871"/>
                </a:cubicBezTo>
                <a:cubicBezTo>
                  <a:pt x="687" y="1894"/>
                  <a:pt x="681" y="1896"/>
                  <a:pt x="672" y="1913"/>
                </a:cubicBezTo>
                <a:cubicBezTo>
                  <a:pt x="669" y="1919"/>
                  <a:pt x="668" y="1923"/>
                  <a:pt x="663" y="1929"/>
                </a:cubicBezTo>
                <a:cubicBezTo>
                  <a:pt x="654" y="1942"/>
                  <a:pt x="648" y="1942"/>
                  <a:pt x="639" y="1954"/>
                </a:cubicBezTo>
                <a:cubicBezTo>
                  <a:pt x="632" y="1964"/>
                  <a:pt x="634" y="1965"/>
                  <a:pt x="626" y="1975"/>
                </a:cubicBezTo>
                <a:cubicBezTo>
                  <a:pt x="624" y="1978"/>
                  <a:pt x="618" y="1982"/>
                  <a:pt x="607" y="1992"/>
                </a:cubicBezTo>
                <a:cubicBezTo>
                  <a:pt x="600" y="1997"/>
                  <a:pt x="597" y="1999"/>
                  <a:pt x="593" y="2000"/>
                </a:cubicBezTo>
                <a:cubicBezTo>
                  <a:pt x="587" y="2000"/>
                  <a:pt x="583" y="1996"/>
                  <a:pt x="581" y="1999"/>
                </a:cubicBezTo>
                <a:cubicBezTo>
                  <a:pt x="579" y="2000"/>
                  <a:pt x="581" y="2005"/>
                  <a:pt x="581" y="2012"/>
                </a:cubicBezTo>
                <a:cubicBezTo>
                  <a:pt x="582" y="2014"/>
                  <a:pt x="581" y="2017"/>
                  <a:pt x="573" y="2035"/>
                </a:cubicBezTo>
                <a:cubicBezTo>
                  <a:pt x="569" y="2046"/>
                  <a:pt x="566" y="2052"/>
                  <a:pt x="564" y="2054"/>
                </a:cubicBezTo>
                <a:cubicBezTo>
                  <a:pt x="560" y="2057"/>
                  <a:pt x="554" y="2058"/>
                  <a:pt x="541" y="2062"/>
                </a:cubicBezTo>
                <a:cubicBezTo>
                  <a:pt x="532" y="2064"/>
                  <a:pt x="529" y="2064"/>
                  <a:pt x="527" y="2063"/>
                </a:cubicBezTo>
                <a:cubicBezTo>
                  <a:pt x="520" y="2061"/>
                  <a:pt x="519" y="2056"/>
                  <a:pt x="515" y="2056"/>
                </a:cubicBezTo>
                <a:cubicBezTo>
                  <a:pt x="507" y="2054"/>
                  <a:pt x="498" y="2069"/>
                  <a:pt x="494" y="2076"/>
                </a:cubicBezTo>
                <a:cubicBezTo>
                  <a:pt x="482" y="2099"/>
                  <a:pt x="486" y="2106"/>
                  <a:pt x="474" y="2126"/>
                </a:cubicBezTo>
                <a:cubicBezTo>
                  <a:pt x="468" y="2137"/>
                  <a:pt x="467" y="2134"/>
                  <a:pt x="456" y="2151"/>
                </a:cubicBezTo>
                <a:cubicBezTo>
                  <a:pt x="447" y="2164"/>
                  <a:pt x="445" y="2171"/>
                  <a:pt x="435" y="2178"/>
                </a:cubicBezTo>
                <a:cubicBezTo>
                  <a:pt x="431" y="2181"/>
                  <a:pt x="424" y="2186"/>
                  <a:pt x="416" y="2185"/>
                </a:cubicBezTo>
                <a:cubicBezTo>
                  <a:pt x="408" y="2184"/>
                  <a:pt x="407" y="2178"/>
                  <a:pt x="399" y="2179"/>
                </a:cubicBezTo>
                <a:cubicBezTo>
                  <a:pt x="394" y="2179"/>
                  <a:pt x="389" y="2183"/>
                  <a:pt x="382" y="2191"/>
                </a:cubicBezTo>
                <a:cubicBezTo>
                  <a:pt x="378" y="2196"/>
                  <a:pt x="376" y="2198"/>
                  <a:pt x="374" y="2202"/>
                </a:cubicBezTo>
                <a:cubicBezTo>
                  <a:pt x="369" y="2213"/>
                  <a:pt x="375" y="2219"/>
                  <a:pt x="370" y="2231"/>
                </a:cubicBezTo>
                <a:cubicBezTo>
                  <a:pt x="368" y="2235"/>
                  <a:pt x="366" y="2236"/>
                  <a:pt x="365" y="2240"/>
                </a:cubicBezTo>
                <a:cubicBezTo>
                  <a:pt x="365" y="2245"/>
                  <a:pt x="367" y="2248"/>
                  <a:pt x="368" y="2255"/>
                </a:cubicBezTo>
                <a:cubicBezTo>
                  <a:pt x="369" y="2262"/>
                  <a:pt x="368" y="2267"/>
                  <a:pt x="367" y="2270"/>
                </a:cubicBezTo>
                <a:cubicBezTo>
                  <a:pt x="366" y="2275"/>
                  <a:pt x="364" y="2283"/>
                  <a:pt x="357" y="2288"/>
                </a:cubicBezTo>
                <a:cubicBezTo>
                  <a:pt x="355" y="2290"/>
                  <a:pt x="352" y="2292"/>
                  <a:pt x="348" y="2292"/>
                </a:cubicBezTo>
                <a:cubicBezTo>
                  <a:pt x="342" y="2291"/>
                  <a:pt x="341" y="2285"/>
                  <a:pt x="336" y="2286"/>
                </a:cubicBezTo>
                <a:cubicBezTo>
                  <a:pt x="332" y="2286"/>
                  <a:pt x="331" y="2289"/>
                  <a:pt x="325" y="2293"/>
                </a:cubicBezTo>
                <a:cubicBezTo>
                  <a:pt x="320" y="2297"/>
                  <a:pt x="317" y="2297"/>
                  <a:pt x="311" y="2300"/>
                </a:cubicBezTo>
                <a:cubicBezTo>
                  <a:pt x="301" y="2304"/>
                  <a:pt x="295" y="2313"/>
                  <a:pt x="292" y="2317"/>
                </a:cubicBezTo>
                <a:cubicBezTo>
                  <a:pt x="287" y="2324"/>
                  <a:pt x="289" y="2324"/>
                  <a:pt x="282" y="2343"/>
                </a:cubicBezTo>
                <a:cubicBezTo>
                  <a:pt x="275" y="2360"/>
                  <a:pt x="271" y="2365"/>
                  <a:pt x="274" y="2372"/>
                </a:cubicBezTo>
                <a:cubicBezTo>
                  <a:pt x="275" y="2373"/>
                  <a:pt x="275" y="2373"/>
                  <a:pt x="281" y="2382"/>
                </a:cubicBezTo>
                <a:cubicBezTo>
                  <a:pt x="284" y="2385"/>
                  <a:pt x="284" y="2386"/>
                  <a:pt x="287" y="2390"/>
                </a:cubicBezTo>
                <a:cubicBezTo>
                  <a:pt x="293" y="2397"/>
                  <a:pt x="293" y="2397"/>
                  <a:pt x="294" y="2399"/>
                </a:cubicBezTo>
                <a:cubicBezTo>
                  <a:pt x="295" y="2401"/>
                  <a:pt x="298" y="2406"/>
                  <a:pt x="298" y="2414"/>
                </a:cubicBezTo>
                <a:cubicBezTo>
                  <a:pt x="299" y="2422"/>
                  <a:pt x="295" y="2427"/>
                  <a:pt x="289" y="2436"/>
                </a:cubicBezTo>
                <a:cubicBezTo>
                  <a:pt x="285" y="2441"/>
                  <a:pt x="283" y="2443"/>
                  <a:pt x="281" y="2443"/>
                </a:cubicBezTo>
                <a:cubicBezTo>
                  <a:pt x="276" y="2445"/>
                  <a:pt x="272" y="2442"/>
                  <a:pt x="269" y="2444"/>
                </a:cubicBezTo>
                <a:cubicBezTo>
                  <a:pt x="266" y="2446"/>
                  <a:pt x="268" y="2454"/>
                  <a:pt x="269" y="2461"/>
                </a:cubicBezTo>
                <a:cubicBezTo>
                  <a:pt x="271" y="2473"/>
                  <a:pt x="274" y="2486"/>
                  <a:pt x="274" y="2493"/>
                </a:cubicBezTo>
                <a:cubicBezTo>
                  <a:pt x="277" y="2512"/>
                  <a:pt x="274" y="2526"/>
                  <a:pt x="273" y="2529"/>
                </a:cubicBezTo>
                <a:cubicBezTo>
                  <a:pt x="272" y="2534"/>
                  <a:pt x="271" y="2541"/>
                  <a:pt x="266" y="2550"/>
                </a:cubicBezTo>
                <a:cubicBezTo>
                  <a:pt x="263" y="2555"/>
                  <a:pt x="259" y="2562"/>
                  <a:pt x="251" y="2569"/>
                </a:cubicBezTo>
                <a:cubicBezTo>
                  <a:pt x="243" y="2574"/>
                  <a:pt x="236" y="2577"/>
                  <a:pt x="229" y="2579"/>
                </a:cubicBezTo>
                <a:cubicBezTo>
                  <a:pt x="217" y="2583"/>
                  <a:pt x="213" y="2581"/>
                  <a:pt x="208" y="2586"/>
                </a:cubicBezTo>
                <a:cubicBezTo>
                  <a:pt x="206" y="2588"/>
                  <a:pt x="206" y="2588"/>
                  <a:pt x="200" y="2603"/>
                </a:cubicBezTo>
                <a:cubicBezTo>
                  <a:pt x="194" y="2615"/>
                  <a:pt x="195" y="2613"/>
                  <a:pt x="192" y="2620"/>
                </a:cubicBezTo>
                <a:cubicBezTo>
                  <a:pt x="187" y="2632"/>
                  <a:pt x="187" y="2634"/>
                  <a:pt x="184" y="2636"/>
                </a:cubicBezTo>
                <a:cubicBezTo>
                  <a:pt x="178" y="2639"/>
                  <a:pt x="172" y="2634"/>
                  <a:pt x="167" y="2638"/>
                </a:cubicBezTo>
                <a:cubicBezTo>
                  <a:pt x="164" y="2641"/>
                  <a:pt x="166" y="2645"/>
                  <a:pt x="161" y="2650"/>
                </a:cubicBezTo>
                <a:cubicBezTo>
                  <a:pt x="158" y="2653"/>
                  <a:pt x="154" y="2654"/>
                  <a:pt x="148" y="2655"/>
                </a:cubicBezTo>
                <a:cubicBezTo>
                  <a:pt x="145" y="2656"/>
                  <a:pt x="139" y="2657"/>
                  <a:pt x="133" y="2656"/>
                </a:cubicBezTo>
                <a:cubicBezTo>
                  <a:pt x="122" y="2653"/>
                  <a:pt x="116" y="2638"/>
                  <a:pt x="114" y="2635"/>
                </a:cubicBezTo>
                <a:cubicBezTo>
                  <a:pt x="106" y="2615"/>
                  <a:pt x="67" y="2543"/>
                  <a:pt x="6" y="2429"/>
                </a:cubicBezTo>
                <a:cubicBezTo>
                  <a:pt x="6" y="2429"/>
                  <a:pt x="0" y="2421"/>
                  <a:pt x="3" y="2414"/>
                </a:cubicBezTo>
                <a:cubicBezTo>
                  <a:pt x="6" y="2408"/>
                  <a:pt x="13" y="2404"/>
                  <a:pt x="18" y="2406"/>
                </a:cubicBezTo>
                <a:cubicBezTo>
                  <a:pt x="19" y="2406"/>
                  <a:pt x="20" y="2406"/>
                  <a:pt x="25" y="2414"/>
                </a:cubicBezTo>
                <a:cubicBezTo>
                  <a:pt x="30" y="2422"/>
                  <a:pt x="31" y="2425"/>
                  <a:pt x="33" y="2425"/>
                </a:cubicBezTo>
                <a:cubicBezTo>
                  <a:pt x="35" y="2425"/>
                  <a:pt x="36" y="2420"/>
                  <a:pt x="37" y="2417"/>
                </a:cubicBezTo>
                <a:cubicBezTo>
                  <a:pt x="39" y="2408"/>
                  <a:pt x="37" y="2405"/>
                  <a:pt x="38" y="2400"/>
                </a:cubicBezTo>
                <a:cubicBezTo>
                  <a:pt x="39" y="2395"/>
                  <a:pt x="43" y="2393"/>
                  <a:pt x="51" y="2385"/>
                </a:cubicBezTo>
                <a:cubicBezTo>
                  <a:pt x="59" y="2376"/>
                  <a:pt x="63" y="2372"/>
                  <a:pt x="65" y="2368"/>
                </a:cubicBezTo>
                <a:cubicBezTo>
                  <a:pt x="73" y="2354"/>
                  <a:pt x="61" y="2346"/>
                  <a:pt x="65" y="2321"/>
                </a:cubicBezTo>
                <a:cubicBezTo>
                  <a:pt x="67" y="2310"/>
                  <a:pt x="70" y="2301"/>
                  <a:pt x="71" y="2298"/>
                </a:cubicBezTo>
                <a:cubicBezTo>
                  <a:pt x="73" y="2292"/>
                  <a:pt x="75" y="2288"/>
                  <a:pt x="78" y="2282"/>
                </a:cubicBezTo>
                <a:cubicBezTo>
                  <a:pt x="87" y="2265"/>
                  <a:pt x="91" y="2256"/>
                  <a:pt x="96" y="2248"/>
                </a:cubicBezTo>
                <a:cubicBezTo>
                  <a:pt x="98" y="2245"/>
                  <a:pt x="108" y="2236"/>
                  <a:pt x="126" y="2217"/>
                </a:cubicBezTo>
                <a:cubicBezTo>
                  <a:pt x="143" y="2200"/>
                  <a:pt x="144" y="2198"/>
                  <a:pt x="147" y="2196"/>
                </a:cubicBezTo>
                <a:cubicBezTo>
                  <a:pt x="154" y="2190"/>
                  <a:pt x="159" y="2186"/>
                  <a:pt x="168" y="2178"/>
                </a:cubicBezTo>
                <a:cubicBezTo>
                  <a:pt x="174" y="2172"/>
                  <a:pt x="177" y="2168"/>
                  <a:pt x="178" y="2167"/>
                </a:cubicBezTo>
                <a:cubicBezTo>
                  <a:pt x="187" y="2156"/>
                  <a:pt x="192" y="2151"/>
                  <a:pt x="192" y="2144"/>
                </a:cubicBezTo>
                <a:cubicBezTo>
                  <a:pt x="193" y="2137"/>
                  <a:pt x="190" y="2137"/>
                  <a:pt x="191" y="2131"/>
                </a:cubicBezTo>
                <a:cubicBezTo>
                  <a:pt x="193" y="2119"/>
                  <a:pt x="209" y="2118"/>
                  <a:pt x="211" y="2108"/>
                </a:cubicBezTo>
                <a:cubicBezTo>
                  <a:pt x="213" y="2098"/>
                  <a:pt x="201" y="2094"/>
                  <a:pt x="202" y="2083"/>
                </a:cubicBezTo>
                <a:cubicBezTo>
                  <a:pt x="203" y="2073"/>
                  <a:pt x="214" y="2072"/>
                  <a:pt x="222" y="2059"/>
                </a:cubicBezTo>
                <a:cubicBezTo>
                  <a:pt x="228" y="2048"/>
                  <a:pt x="226" y="2041"/>
                  <a:pt x="228" y="2029"/>
                </a:cubicBezTo>
                <a:cubicBezTo>
                  <a:pt x="232" y="2003"/>
                  <a:pt x="245" y="1998"/>
                  <a:pt x="263" y="1961"/>
                </a:cubicBezTo>
                <a:cubicBezTo>
                  <a:pt x="275" y="1939"/>
                  <a:pt x="270" y="1941"/>
                  <a:pt x="280" y="1920"/>
                </a:cubicBezTo>
                <a:cubicBezTo>
                  <a:pt x="299" y="1883"/>
                  <a:pt x="309" y="1884"/>
                  <a:pt x="332" y="1844"/>
                </a:cubicBezTo>
                <a:cubicBezTo>
                  <a:pt x="351" y="1812"/>
                  <a:pt x="349" y="1802"/>
                  <a:pt x="366" y="1789"/>
                </a:cubicBezTo>
                <a:cubicBezTo>
                  <a:pt x="380" y="1778"/>
                  <a:pt x="399" y="1770"/>
                  <a:pt x="398" y="1766"/>
                </a:cubicBezTo>
                <a:cubicBezTo>
                  <a:pt x="397" y="1764"/>
                  <a:pt x="391" y="1766"/>
                  <a:pt x="384" y="1762"/>
                </a:cubicBezTo>
                <a:cubicBezTo>
                  <a:pt x="377" y="1756"/>
                  <a:pt x="375" y="1745"/>
                  <a:pt x="375" y="1741"/>
                </a:cubicBezTo>
                <a:cubicBezTo>
                  <a:pt x="373" y="1720"/>
                  <a:pt x="385" y="1699"/>
                  <a:pt x="390" y="1688"/>
                </a:cubicBezTo>
                <a:cubicBezTo>
                  <a:pt x="406" y="1660"/>
                  <a:pt x="394" y="1667"/>
                  <a:pt x="421" y="1582"/>
                </a:cubicBezTo>
                <a:cubicBezTo>
                  <a:pt x="436" y="1538"/>
                  <a:pt x="438" y="1538"/>
                  <a:pt x="439" y="1523"/>
                </a:cubicBezTo>
                <a:cubicBezTo>
                  <a:pt x="441" y="1498"/>
                  <a:pt x="434" y="1486"/>
                  <a:pt x="440" y="1458"/>
                </a:cubicBezTo>
                <a:cubicBezTo>
                  <a:pt x="444" y="1437"/>
                  <a:pt x="449" y="1440"/>
                  <a:pt x="452" y="1421"/>
                </a:cubicBezTo>
                <a:cubicBezTo>
                  <a:pt x="460" y="1382"/>
                  <a:pt x="441" y="1369"/>
                  <a:pt x="452" y="1343"/>
                </a:cubicBezTo>
                <a:cubicBezTo>
                  <a:pt x="459" y="1326"/>
                  <a:pt x="468" y="1329"/>
                  <a:pt x="481" y="1308"/>
                </a:cubicBezTo>
                <a:cubicBezTo>
                  <a:pt x="492" y="1290"/>
                  <a:pt x="489" y="1282"/>
                  <a:pt x="497" y="1246"/>
                </a:cubicBezTo>
                <a:cubicBezTo>
                  <a:pt x="507" y="1205"/>
                  <a:pt x="519" y="1176"/>
                  <a:pt x="529" y="1149"/>
                </a:cubicBezTo>
                <a:cubicBezTo>
                  <a:pt x="538" y="1129"/>
                  <a:pt x="542" y="1119"/>
                  <a:pt x="546" y="1114"/>
                </a:cubicBezTo>
                <a:cubicBezTo>
                  <a:pt x="565" y="1091"/>
                  <a:pt x="585" y="1092"/>
                  <a:pt x="599" y="1067"/>
                </a:cubicBezTo>
                <a:cubicBezTo>
                  <a:pt x="602" y="1062"/>
                  <a:pt x="606" y="1054"/>
                  <a:pt x="608" y="1044"/>
                </a:cubicBezTo>
                <a:cubicBezTo>
                  <a:pt x="610" y="1040"/>
                  <a:pt x="610" y="1038"/>
                  <a:pt x="615" y="1016"/>
                </a:cubicBezTo>
                <a:cubicBezTo>
                  <a:pt x="617" y="1005"/>
                  <a:pt x="618" y="1000"/>
                  <a:pt x="618" y="1000"/>
                </a:cubicBezTo>
                <a:cubicBezTo>
                  <a:pt x="619" y="984"/>
                  <a:pt x="607" y="978"/>
                  <a:pt x="603" y="964"/>
                </a:cubicBezTo>
                <a:cubicBezTo>
                  <a:pt x="600" y="955"/>
                  <a:pt x="602" y="949"/>
                  <a:pt x="608" y="927"/>
                </a:cubicBezTo>
                <a:cubicBezTo>
                  <a:pt x="610" y="919"/>
                  <a:pt x="589" y="1001"/>
                  <a:pt x="622" y="861"/>
                </a:cubicBezTo>
                <a:cubicBezTo>
                  <a:pt x="635" y="810"/>
                  <a:pt x="635" y="807"/>
                  <a:pt x="638" y="801"/>
                </a:cubicBezTo>
                <a:cubicBezTo>
                  <a:pt x="639" y="799"/>
                  <a:pt x="644" y="785"/>
                  <a:pt x="650" y="767"/>
                </a:cubicBezTo>
                <a:cubicBezTo>
                  <a:pt x="654" y="757"/>
                  <a:pt x="656" y="751"/>
                  <a:pt x="657" y="744"/>
                </a:cubicBezTo>
                <a:cubicBezTo>
                  <a:pt x="660" y="732"/>
                  <a:pt x="658" y="730"/>
                  <a:pt x="660" y="720"/>
                </a:cubicBezTo>
                <a:cubicBezTo>
                  <a:pt x="661" y="714"/>
                  <a:pt x="665" y="705"/>
                  <a:pt x="673" y="687"/>
                </a:cubicBezTo>
                <a:cubicBezTo>
                  <a:pt x="681" y="667"/>
                  <a:pt x="684" y="664"/>
                  <a:pt x="687" y="661"/>
                </a:cubicBezTo>
                <a:cubicBezTo>
                  <a:pt x="695" y="656"/>
                  <a:pt x="699" y="658"/>
                  <a:pt x="703" y="653"/>
                </a:cubicBezTo>
                <a:cubicBezTo>
                  <a:pt x="709" y="646"/>
                  <a:pt x="705" y="640"/>
                  <a:pt x="709" y="628"/>
                </a:cubicBezTo>
                <a:cubicBezTo>
                  <a:pt x="713" y="619"/>
                  <a:pt x="718" y="619"/>
                  <a:pt x="725" y="607"/>
                </a:cubicBezTo>
                <a:cubicBezTo>
                  <a:pt x="734" y="594"/>
                  <a:pt x="730" y="592"/>
                  <a:pt x="737" y="581"/>
                </a:cubicBezTo>
                <a:cubicBezTo>
                  <a:pt x="741" y="576"/>
                  <a:pt x="741" y="576"/>
                  <a:pt x="769" y="552"/>
                </a:cubicBezTo>
                <a:cubicBezTo>
                  <a:pt x="777" y="544"/>
                  <a:pt x="782" y="540"/>
                  <a:pt x="787" y="532"/>
                </a:cubicBezTo>
                <a:cubicBezTo>
                  <a:pt x="793" y="524"/>
                  <a:pt x="792" y="522"/>
                  <a:pt x="796" y="517"/>
                </a:cubicBezTo>
                <a:cubicBezTo>
                  <a:pt x="805" y="502"/>
                  <a:pt x="820" y="497"/>
                  <a:pt x="829" y="493"/>
                </a:cubicBezTo>
                <a:cubicBezTo>
                  <a:pt x="852" y="484"/>
                  <a:pt x="861" y="489"/>
                  <a:pt x="869" y="479"/>
                </a:cubicBezTo>
                <a:cubicBezTo>
                  <a:pt x="874" y="471"/>
                  <a:pt x="875" y="461"/>
                  <a:pt x="875" y="458"/>
                </a:cubicBezTo>
                <a:cubicBezTo>
                  <a:pt x="875" y="448"/>
                  <a:pt x="872" y="446"/>
                  <a:pt x="872" y="435"/>
                </a:cubicBezTo>
                <a:cubicBezTo>
                  <a:pt x="872" y="425"/>
                  <a:pt x="875" y="420"/>
                  <a:pt x="872" y="417"/>
                </a:cubicBezTo>
                <a:cubicBezTo>
                  <a:pt x="869" y="414"/>
                  <a:pt x="865" y="416"/>
                  <a:pt x="859" y="414"/>
                </a:cubicBezTo>
                <a:cubicBezTo>
                  <a:pt x="853" y="410"/>
                  <a:pt x="852" y="402"/>
                  <a:pt x="850" y="397"/>
                </a:cubicBezTo>
                <a:cubicBezTo>
                  <a:pt x="847" y="382"/>
                  <a:pt x="839" y="367"/>
                  <a:pt x="834" y="353"/>
                </a:cubicBezTo>
                <a:cubicBezTo>
                  <a:pt x="825" y="325"/>
                  <a:pt x="824" y="325"/>
                  <a:pt x="823" y="320"/>
                </a:cubicBezTo>
                <a:cubicBezTo>
                  <a:pt x="823" y="306"/>
                  <a:pt x="827" y="301"/>
                  <a:pt x="824" y="288"/>
                </a:cubicBezTo>
                <a:cubicBezTo>
                  <a:pt x="822" y="279"/>
                  <a:pt x="819" y="277"/>
                  <a:pt x="815" y="267"/>
                </a:cubicBezTo>
                <a:cubicBezTo>
                  <a:pt x="810" y="252"/>
                  <a:pt x="810" y="239"/>
                  <a:pt x="809" y="226"/>
                </a:cubicBezTo>
                <a:cubicBezTo>
                  <a:pt x="809" y="211"/>
                  <a:pt x="811" y="199"/>
                  <a:pt x="815" y="177"/>
                </a:cubicBezTo>
                <a:cubicBezTo>
                  <a:pt x="821" y="146"/>
                  <a:pt x="824" y="144"/>
                  <a:pt x="826" y="123"/>
                </a:cubicBezTo>
                <a:cubicBezTo>
                  <a:pt x="827" y="112"/>
                  <a:pt x="827" y="110"/>
                  <a:pt x="828" y="92"/>
                </a:cubicBezTo>
                <a:cubicBezTo>
                  <a:pt x="831" y="66"/>
                  <a:pt x="833" y="58"/>
                  <a:pt x="834" y="54"/>
                </a:cubicBezTo>
                <a:cubicBezTo>
                  <a:pt x="836" y="48"/>
                  <a:pt x="840" y="38"/>
                  <a:pt x="847" y="26"/>
                </a:cubicBezTo>
                <a:cubicBezTo>
                  <a:pt x="852" y="18"/>
                  <a:pt x="856" y="13"/>
                  <a:pt x="863" y="9"/>
                </a:cubicBezTo>
                <a:cubicBezTo>
                  <a:pt x="871" y="4"/>
                  <a:pt x="879" y="4"/>
                  <a:pt x="882" y="4"/>
                </a:cubicBezTo>
                <a:cubicBezTo>
                  <a:pt x="894" y="3"/>
                  <a:pt x="895" y="8"/>
                  <a:pt x="904" y="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1" name="Freeform 7"/>
          <p:cNvSpPr>
            <a:spLocks noEditPoints="1"/>
          </p:cNvSpPr>
          <p:nvPr/>
        </p:nvSpPr>
        <p:spPr bwMode="auto">
          <a:xfrm>
            <a:off x="-3040538" y="7025739"/>
            <a:ext cx="504317" cy="755251"/>
          </a:xfrm>
          <a:custGeom>
            <a:avLst/>
            <a:gdLst>
              <a:gd name="T0" fmla="*/ 1543 w 1940"/>
              <a:gd name="T1" fmla="*/ 1909 h 2904"/>
              <a:gd name="T2" fmla="*/ 1457 w 1940"/>
              <a:gd name="T3" fmla="*/ 1805 h 2904"/>
              <a:gd name="T4" fmla="*/ 1362 w 1940"/>
              <a:gd name="T5" fmla="*/ 1606 h 2904"/>
              <a:gd name="T6" fmla="*/ 1379 w 1940"/>
              <a:gd name="T7" fmla="*/ 1433 h 2904"/>
              <a:gd name="T8" fmla="*/ 1574 w 1940"/>
              <a:gd name="T9" fmla="*/ 1315 h 2904"/>
              <a:gd name="T10" fmla="*/ 1721 w 1940"/>
              <a:gd name="T11" fmla="*/ 1291 h 2904"/>
              <a:gd name="T12" fmla="*/ 1567 w 1940"/>
              <a:gd name="T13" fmla="*/ 1128 h 2904"/>
              <a:gd name="T14" fmla="*/ 1340 w 1940"/>
              <a:gd name="T15" fmla="*/ 872 h 2904"/>
              <a:gd name="T16" fmla="*/ 1000 w 1940"/>
              <a:gd name="T17" fmla="*/ 564 h 2904"/>
              <a:gd name="T18" fmla="*/ 949 w 1940"/>
              <a:gd name="T19" fmla="*/ 411 h 2904"/>
              <a:gd name="T20" fmla="*/ 943 w 1940"/>
              <a:gd name="T21" fmla="*/ 135 h 2904"/>
              <a:gd name="T22" fmla="*/ 611 w 1940"/>
              <a:gd name="T23" fmla="*/ 140 h 2904"/>
              <a:gd name="T24" fmla="*/ 551 w 1940"/>
              <a:gd name="T25" fmla="*/ 445 h 2904"/>
              <a:gd name="T26" fmla="*/ 675 w 1940"/>
              <a:gd name="T27" fmla="*/ 429 h 2904"/>
              <a:gd name="T28" fmla="*/ 532 w 1940"/>
              <a:gd name="T29" fmla="*/ 607 h 2904"/>
              <a:gd name="T30" fmla="*/ 372 w 1940"/>
              <a:gd name="T31" fmla="*/ 1137 h 2904"/>
              <a:gd name="T32" fmla="*/ 363 w 1940"/>
              <a:gd name="T33" fmla="*/ 1343 h 2904"/>
              <a:gd name="T34" fmla="*/ 358 w 1940"/>
              <a:gd name="T35" fmla="*/ 1522 h 2904"/>
              <a:gd name="T36" fmla="*/ 573 w 1940"/>
              <a:gd name="T37" fmla="*/ 1621 h 2904"/>
              <a:gd name="T38" fmla="*/ 646 w 1940"/>
              <a:gd name="T39" fmla="*/ 2009 h 2904"/>
              <a:gd name="T40" fmla="*/ 220 w 1940"/>
              <a:gd name="T41" fmla="*/ 1931 h 2904"/>
              <a:gd name="T42" fmla="*/ 509 w 1940"/>
              <a:gd name="T43" fmla="*/ 2725 h 2904"/>
              <a:gd name="T44" fmla="*/ 920 w 1940"/>
              <a:gd name="T45" fmla="*/ 2538 h 2904"/>
              <a:gd name="T46" fmla="*/ 987 w 1940"/>
              <a:gd name="T47" fmla="*/ 2377 h 2904"/>
              <a:gd name="T48" fmla="*/ 1085 w 1940"/>
              <a:gd name="T49" fmla="*/ 2226 h 2904"/>
              <a:gd name="T50" fmla="*/ 1318 w 1940"/>
              <a:gd name="T51" fmla="*/ 1825 h 2904"/>
              <a:gd name="T52" fmla="*/ 1230 w 1940"/>
              <a:gd name="T53" fmla="*/ 2271 h 2904"/>
              <a:gd name="T54" fmla="*/ 1884 w 1940"/>
              <a:gd name="T55" fmla="*/ 2709 h 2904"/>
              <a:gd name="T56" fmla="*/ 258 w 1940"/>
              <a:gd name="T57" fmla="*/ 2615 h 2904"/>
              <a:gd name="T58" fmla="*/ 314 w 1940"/>
              <a:gd name="T59" fmla="*/ 2010 h 2904"/>
              <a:gd name="T60" fmla="*/ 266 w 1940"/>
              <a:gd name="T61" fmla="*/ 2201 h 2904"/>
              <a:gd name="T62" fmla="*/ 269 w 1940"/>
              <a:gd name="T63" fmla="*/ 2469 h 2904"/>
              <a:gd name="T64" fmla="*/ 486 w 1940"/>
              <a:gd name="T65" fmla="*/ 2607 h 2904"/>
              <a:gd name="T66" fmla="*/ 876 w 1940"/>
              <a:gd name="T67" fmla="*/ 1138 h 2904"/>
              <a:gd name="T68" fmla="*/ 995 w 1940"/>
              <a:gd name="T69" fmla="*/ 851 h 2904"/>
              <a:gd name="T70" fmla="*/ 1132 w 1940"/>
              <a:gd name="T71" fmla="*/ 887 h 2904"/>
              <a:gd name="T72" fmla="*/ 1386 w 1940"/>
              <a:gd name="T73" fmla="*/ 1128 h 2904"/>
              <a:gd name="T74" fmla="*/ 1403 w 1940"/>
              <a:gd name="T75" fmla="*/ 1186 h 2904"/>
              <a:gd name="T76" fmla="*/ 1271 w 1940"/>
              <a:gd name="T77" fmla="*/ 1265 h 2904"/>
              <a:gd name="T78" fmla="*/ 1025 w 1940"/>
              <a:gd name="T79" fmla="*/ 1248 h 2904"/>
              <a:gd name="T80" fmla="*/ 877 w 1940"/>
              <a:gd name="T81" fmla="*/ 1179 h 2904"/>
              <a:gd name="T82" fmla="*/ 884 w 1940"/>
              <a:gd name="T83" fmla="*/ 1988 h 2904"/>
              <a:gd name="T84" fmla="*/ 952 w 1940"/>
              <a:gd name="T85" fmla="*/ 1823 h 2904"/>
              <a:gd name="T86" fmla="*/ 892 w 1940"/>
              <a:gd name="T87" fmla="*/ 1647 h 2904"/>
              <a:gd name="T88" fmla="*/ 931 w 1940"/>
              <a:gd name="T89" fmla="*/ 1616 h 2904"/>
              <a:gd name="T90" fmla="*/ 1122 w 1940"/>
              <a:gd name="T91" fmla="*/ 1906 h 2904"/>
              <a:gd name="T92" fmla="*/ 1270 w 1940"/>
              <a:gd name="T93" fmla="*/ 1521 h 2904"/>
              <a:gd name="T94" fmla="*/ 1263 w 1940"/>
              <a:gd name="T95" fmla="*/ 1640 h 2904"/>
              <a:gd name="T96" fmla="*/ 1198 w 1940"/>
              <a:gd name="T97" fmla="*/ 1558 h 2904"/>
              <a:gd name="T98" fmla="*/ 960 w 1940"/>
              <a:gd name="T99" fmla="*/ 1333 h 2904"/>
              <a:gd name="T100" fmla="*/ 1008 w 1940"/>
              <a:gd name="T101" fmla="*/ 1305 h 2904"/>
              <a:gd name="T102" fmla="*/ 1153 w 1940"/>
              <a:gd name="T103" fmla="*/ 1317 h 2904"/>
              <a:gd name="T104" fmla="*/ 1246 w 1940"/>
              <a:gd name="T105" fmla="*/ 1442 h 2904"/>
              <a:gd name="T106" fmla="*/ 1460 w 1940"/>
              <a:gd name="T107" fmla="*/ 2708 h 2904"/>
              <a:gd name="T108" fmla="*/ 1392 w 1940"/>
              <a:gd name="T109" fmla="*/ 2434 h 2904"/>
              <a:gd name="T110" fmla="*/ 1562 w 1940"/>
              <a:gd name="T111" fmla="*/ 2444 h 2904"/>
              <a:gd name="T112" fmla="*/ 1407 w 1940"/>
              <a:gd name="T113" fmla="*/ 2224 h 2904"/>
              <a:gd name="T114" fmla="*/ 1820 w 1940"/>
              <a:gd name="T115" fmla="*/ 2478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0" h="2904">
                <a:moveTo>
                  <a:pt x="1901" y="2245"/>
                </a:moveTo>
                <a:cubicBezTo>
                  <a:pt x="1887" y="2208"/>
                  <a:pt x="1870" y="2161"/>
                  <a:pt x="1829" y="2111"/>
                </a:cubicBezTo>
                <a:cubicBezTo>
                  <a:pt x="1783" y="2054"/>
                  <a:pt x="1705" y="1990"/>
                  <a:pt x="1642" y="1972"/>
                </a:cubicBezTo>
                <a:cubicBezTo>
                  <a:pt x="1642" y="1972"/>
                  <a:pt x="1614" y="1964"/>
                  <a:pt x="1582" y="1945"/>
                </a:cubicBezTo>
                <a:cubicBezTo>
                  <a:pt x="1577" y="1942"/>
                  <a:pt x="1558" y="1931"/>
                  <a:pt x="1543" y="1909"/>
                </a:cubicBezTo>
                <a:cubicBezTo>
                  <a:pt x="1538" y="1902"/>
                  <a:pt x="1529" y="1889"/>
                  <a:pt x="1533" y="1883"/>
                </a:cubicBezTo>
                <a:cubicBezTo>
                  <a:pt x="1538" y="1875"/>
                  <a:pt x="1559" y="1886"/>
                  <a:pt x="1569" y="1876"/>
                </a:cubicBezTo>
                <a:cubicBezTo>
                  <a:pt x="1571" y="1874"/>
                  <a:pt x="1574" y="1869"/>
                  <a:pt x="1571" y="1849"/>
                </a:cubicBezTo>
                <a:cubicBezTo>
                  <a:pt x="1567" y="1823"/>
                  <a:pt x="1564" y="1807"/>
                  <a:pt x="1553" y="1796"/>
                </a:cubicBezTo>
                <a:cubicBezTo>
                  <a:pt x="1526" y="1769"/>
                  <a:pt x="1465" y="1783"/>
                  <a:pt x="1457" y="1805"/>
                </a:cubicBezTo>
                <a:cubicBezTo>
                  <a:pt x="1452" y="1820"/>
                  <a:pt x="1470" y="1840"/>
                  <a:pt x="1461" y="1848"/>
                </a:cubicBezTo>
                <a:cubicBezTo>
                  <a:pt x="1458" y="1851"/>
                  <a:pt x="1454" y="1851"/>
                  <a:pt x="1451" y="1851"/>
                </a:cubicBezTo>
                <a:cubicBezTo>
                  <a:pt x="1439" y="1851"/>
                  <a:pt x="1431" y="1841"/>
                  <a:pt x="1427" y="1836"/>
                </a:cubicBezTo>
                <a:cubicBezTo>
                  <a:pt x="1412" y="1817"/>
                  <a:pt x="1411" y="1792"/>
                  <a:pt x="1411" y="1786"/>
                </a:cubicBezTo>
                <a:cubicBezTo>
                  <a:pt x="1408" y="1701"/>
                  <a:pt x="1354" y="1664"/>
                  <a:pt x="1362" y="1606"/>
                </a:cubicBezTo>
                <a:cubicBezTo>
                  <a:pt x="1363" y="1600"/>
                  <a:pt x="1366" y="1583"/>
                  <a:pt x="1357" y="1569"/>
                </a:cubicBezTo>
                <a:cubicBezTo>
                  <a:pt x="1351" y="1559"/>
                  <a:pt x="1345" y="1559"/>
                  <a:pt x="1337" y="1549"/>
                </a:cubicBezTo>
                <a:cubicBezTo>
                  <a:pt x="1327" y="1537"/>
                  <a:pt x="1328" y="1527"/>
                  <a:pt x="1323" y="1507"/>
                </a:cubicBezTo>
                <a:cubicBezTo>
                  <a:pt x="1313" y="1466"/>
                  <a:pt x="1296" y="1458"/>
                  <a:pt x="1302" y="1447"/>
                </a:cubicBezTo>
                <a:cubicBezTo>
                  <a:pt x="1311" y="1430"/>
                  <a:pt x="1350" y="1454"/>
                  <a:pt x="1379" y="1433"/>
                </a:cubicBezTo>
                <a:cubicBezTo>
                  <a:pt x="1406" y="1413"/>
                  <a:pt x="1411" y="1363"/>
                  <a:pt x="1412" y="1348"/>
                </a:cubicBezTo>
                <a:cubicBezTo>
                  <a:pt x="1414" y="1324"/>
                  <a:pt x="1410" y="1309"/>
                  <a:pt x="1422" y="1297"/>
                </a:cubicBezTo>
                <a:cubicBezTo>
                  <a:pt x="1430" y="1289"/>
                  <a:pt x="1440" y="1288"/>
                  <a:pt x="1457" y="1285"/>
                </a:cubicBezTo>
                <a:cubicBezTo>
                  <a:pt x="1469" y="1283"/>
                  <a:pt x="1489" y="1280"/>
                  <a:pt x="1513" y="1286"/>
                </a:cubicBezTo>
                <a:cubicBezTo>
                  <a:pt x="1541" y="1293"/>
                  <a:pt x="1539" y="1303"/>
                  <a:pt x="1574" y="1315"/>
                </a:cubicBezTo>
                <a:cubicBezTo>
                  <a:pt x="1590" y="1320"/>
                  <a:pt x="1614" y="1328"/>
                  <a:pt x="1626" y="1317"/>
                </a:cubicBezTo>
                <a:cubicBezTo>
                  <a:pt x="1631" y="1312"/>
                  <a:pt x="1631" y="1307"/>
                  <a:pt x="1638" y="1302"/>
                </a:cubicBezTo>
                <a:cubicBezTo>
                  <a:pt x="1646" y="1297"/>
                  <a:pt x="1655" y="1298"/>
                  <a:pt x="1665" y="1300"/>
                </a:cubicBezTo>
                <a:cubicBezTo>
                  <a:pt x="1702" y="1307"/>
                  <a:pt x="1718" y="1321"/>
                  <a:pt x="1724" y="1315"/>
                </a:cubicBezTo>
                <a:cubicBezTo>
                  <a:pt x="1728" y="1311"/>
                  <a:pt x="1726" y="1299"/>
                  <a:pt x="1721" y="1291"/>
                </a:cubicBezTo>
                <a:cubicBezTo>
                  <a:pt x="1706" y="1268"/>
                  <a:pt x="1673" y="1283"/>
                  <a:pt x="1658" y="1264"/>
                </a:cubicBezTo>
                <a:cubicBezTo>
                  <a:pt x="1641" y="1243"/>
                  <a:pt x="1668" y="1211"/>
                  <a:pt x="1649" y="1191"/>
                </a:cubicBezTo>
                <a:cubicBezTo>
                  <a:pt x="1640" y="1181"/>
                  <a:pt x="1631" y="1187"/>
                  <a:pt x="1614" y="1172"/>
                </a:cubicBezTo>
                <a:cubicBezTo>
                  <a:pt x="1604" y="1163"/>
                  <a:pt x="1603" y="1158"/>
                  <a:pt x="1589" y="1145"/>
                </a:cubicBezTo>
                <a:cubicBezTo>
                  <a:pt x="1584" y="1141"/>
                  <a:pt x="1577" y="1134"/>
                  <a:pt x="1567" y="1128"/>
                </a:cubicBezTo>
                <a:cubicBezTo>
                  <a:pt x="1548" y="1116"/>
                  <a:pt x="1541" y="1120"/>
                  <a:pt x="1529" y="1111"/>
                </a:cubicBezTo>
                <a:cubicBezTo>
                  <a:pt x="1521" y="1106"/>
                  <a:pt x="1518" y="1101"/>
                  <a:pt x="1504" y="1076"/>
                </a:cubicBezTo>
                <a:cubicBezTo>
                  <a:pt x="1489" y="1050"/>
                  <a:pt x="1481" y="1037"/>
                  <a:pt x="1477" y="1029"/>
                </a:cubicBezTo>
                <a:cubicBezTo>
                  <a:pt x="1459" y="997"/>
                  <a:pt x="1443" y="973"/>
                  <a:pt x="1438" y="966"/>
                </a:cubicBezTo>
                <a:cubicBezTo>
                  <a:pt x="1422" y="943"/>
                  <a:pt x="1414" y="939"/>
                  <a:pt x="1340" y="872"/>
                </a:cubicBezTo>
                <a:cubicBezTo>
                  <a:pt x="1310" y="845"/>
                  <a:pt x="1295" y="831"/>
                  <a:pt x="1274" y="811"/>
                </a:cubicBezTo>
                <a:cubicBezTo>
                  <a:pt x="1248" y="786"/>
                  <a:pt x="1229" y="768"/>
                  <a:pt x="1206" y="742"/>
                </a:cubicBezTo>
                <a:cubicBezTo>
                  <a:pt x="1160" y="691"/>
                  <a:pt x="1167" y="687"/>
                  <a:pt x="1135" y="657"/>
                </a:cubicBezTo>
                <a:cubicBezTo>
                  <a:pt x="1113" y="637"/>
                  <a:pt x="1094" y="623"/>
                  <a:pt x="1054" y="596"/>
                </a:cubicBezTo>
                <a:cubicBezTo>
                  <a:pt x="1027" y="577"/>
                  <a:pt x="1013" y="568"/>
                  <a:pt x="1000" y="564"/>
                </a:cubicBezTo>
                <a:cubicBezTo>
                  <a:pt x="969" y="555"/>
                  <a:pt x="954" y="563"/>
                  <a:pt x="930" y="547"/>
                </a:cubicBezTo>
                <a:cubicBezTo>
                  <a:pt x="927" y="545"/>
                  <a:pt x="902" y="529"/>
                  <a:pt x="905" y="512"/>
                </a:cubicBezTo>
                <a:cubicBezTo>
                  <a:pt x="906" y="506"/>
                  <a:pt x="910" y="505"/>
                  <a:pt x="918" y="496"/>
                </a:cubicBezTo>
                <a:cubicBezTo>
                  <a:pt x="934" y="477"/>
                  <a:pt x="939" y="453"/>
                  <a:pt x="943" y="434"/>
                </a:cubicBezTo>
                <a:cubicBezTo>
                  <a:pt x="946" y="419"/>
                  <a:pt x="945" y="416"/>
                  <a:pt x="949" y="411"/>
                </a:cubicBezTo>
                <a:cubicBezTo>
                  <a:pt x="959" y="399"/>
                  <a:pt x="974" y="406"/>
                  <a:pt x="988" y="396"/>
                </a:cubicBezTo>
                <a:cubicBezTo>
                  <a:pt x="1006" y="382"/>
                  <a:pt x="1005" y="351"/>
                  <a:pt x="1004" y="340"/>
                </a:cubicBezTo>
                <a:cubicBezTo>
                  <a:pt x="1003" y="329"/>
                  <a:pt x="1001" y="321"/>
                  <a:pt x="993" y="298"/>
                </a:cubicBezTo>
                <a:cubicBezTo>
                  <a:pt x="982" y="266"/>
                  <a:pt x="975" y="249"/>
                  <a:pt x="970" y="236"/>
                </a:cubicBezTo>
                <a:cubicBezTo>
                  <a:pt x="951" y="184"/>
                  <a:pt x="961" y="178"/>
                  <a:pt x="943" y="135"/>
                </a:cubicBezTo>
                <a:cubicBezTo>
                  <a:pt x="939" y="126"/>
                  <a:pt x="929" y="102"/>
                  <a:pt x="909" y="74"/>
                </a:cubicBezTo>
                <a:cubicBezTo>
                  <a:pt x="892" y="50"/>
                  <a:pt x="881" y="34"/>
                  <a:pt x="860" y="22"/>
                </a:cubicBezTo>
                <a:cubicBezTo>
                  <a:pt x="824" y="0"/>
                  <a:pt x="786" y="4"/>
                  <a:pt x="778" y="5"/>
                </a:cubicBezTo>
                <a:cubicBezTo>
                  <a:pt x="749" y="9"/>
                  <a:pt x="731" y="21"/>
                  <a:pt x="699" y="44"/>
                </a:cubicBezTo>
                <a:cubicBezTo>
                  <a:pt x="649" y="79"/>
                  <a:pt x="616" y="103"/>
                  <a:pt x="611" y="140"/>
                </a:cubicBezTo>
                <a:cubicBezTo>
                  <a:pt x="607" y="166"/>
                  <a:pt x="621" y="172"/>
                  <a:pt x="619" y="219"/>
                </a:cubicBezTo>
                <a:cubicBezTo>
                  <a:pt x="618" y="233"/>
                  <a:pt x="617" y="252"/>
                  <a:pt x="609" y="274"/>
                </a:cubicBezTo>
                <a:cubicBezTo>
                  <a:pt x="599" y="300"/>
                  <a:pt x="584" y="318"/>
                  <a:pt x="575" y="328"/>
                </a:cubicBezTo>
                <a:cubicBezTo>
                  <a:pt x="550" y="356"/>
                  <a:pt x="539" y="354"/>
                  <a:pt x="532" y="371"/>
                </a:cubicBezTo>
                <a:cubicBezTo>
                  <a:pt x="518" y="403"/>
                  <a:pt x="542" y="446"/>
                  <a:pt x="551" y="445"/>
                </a:cubicBezTo>
                <a:cubicBezTo>
                  <a:pt x="559" y="444"/>
                  <a:pt x="550" y="406"/>
                  <a:pt x="575" y="383"/>
                </a:cubicBezTo>
                <a:cubicBezTo>
                  <a:pt x="590" y="370"/>
                  <a:pt x="613" y="365"/>
                  <a:pt x="622" y="373"/>
                </a:cubicBezTo>
                <a:cubicBezTo>
                  <a:pt x="628" y="379"/>
                  <a:pt x="622" y="386"/>
                  <a:pt x="629" y="400"/>
                </a:cubicBezTo>
                <a:cubicBezTo>
                  <a:pt x="637" y="416"/>
                  <a:pt x="655" y="423"/>
                  <a:pt x="658" y="424"/>
                </a:cubicBezTo>
                <a:cubicBezTo>
                  <a:pt x="668" y="428"/>
                  <a:pt x="669" y="426"/>
                  <a:pt x="675" y="429"/>
                </a:cubicBezTo>
                <a:cubicBezTo>
                  <a:pt x="690" y="438"/>
                  <a:pt x="698" y="461"/>
                  <a:pt x="690" y="473"/>
                </a:cubicBezTo>
                <a:cubicBezTo>
                  <a:pt x="684" y="482"/>
                  <a:pt x="674" y="476"/>
                  <a:pt x="657" y="484"/>
                </a:cubicBezTo>
                <a:cubicBezTo>
                  <a:pt x="639" y="493"/>
                  <a:pt x="639" y="505"/>
                  <a:pt x="619" y="524"/>
                </a:cubicBezTo>
                <a:cubicBezTo>
                  <a:pt x="601" y="541"/>
                  <a:pt x="595" y="538"/>
                  <a:pt x="575" y="554"/>
                </a:cubicBezTo>
                <a:cubicBezTo>
                  <a:pt x="555" y="570"/>
                  <a:pt x="545" y="586"/>
                  <a:pt x="532" y="607"/>
                </a:cubicBezTo>
                <a:cubicBezTo>
                  <a:pt x="512" y="639"/>
                  <a:pt x="503" y="666"/>
                  <a:pt x="491" y="700"/>
                </a:cubicBezTo>
                <a:cubicBezTo>
                  <a:pt x="484" y="722"/>
                  <a:pt x="479" y="738"/>
                  <a:pt x="472" y="765"/>
                </a:cubicBezTo>
                <a:cubicBezTo>
                  <a:pt x="459" y="813"/>
                  <a:pt x="455" y="836"/>
                  <a:pt x="448" y="864"/>
                </a:cubicBezTo>
                <a:cubicBezTo>
                  <a:pt x="428" y="946"/>
                  <a:pt x="420" y="939"/>
                  <a:pt x="399" y="1023"/>
                </a:cubicBezTo>
                <a:cubicBezTo>
                  <a:pt x="385" y="1078"/>
                  <a:pt x="387" y="1087"/>
                  <a:pt x="372" y="1137"/>
                </a:cubicBezTo>
                <a:cubicBezTo>
                  <a:pt x="365" y="1159"/>
                  <a:pt x="360" y="1181"/>
                  <a:pt x="354" y="1203"/>
                </a:cubicBezTo>
                <a:cubicBezTo>
                  <a:pt x="352" y="1211"/>
                  <a:pt x="343" y="1239"/>
                  <a:pt x="343" y="1268"/>
                </a:cubicBezTo>
                <a:cubicBezTo>
                  <a:pt x="343" y="1282"/>
                  <a:pt x="344" y="1291"/>
                  <a:pt x="349" y="1299"/>
                </a:cubicBezTo>
                <a:cubicBezTo>
                  <a:pt x="353" y="1306"/>
                  <a:pt x="357" y="1308"/>
                  <a:pt x="360" y="1315"/>
                </a:cubicBezTo>
                <a:cubicBezTo>
                  <a:pt x="364" y="1324"/>
                  <a:pt x="363" y="1331"/>
                  <a:pt x="363" y="1343"/>
                </a:cubicBezTo>
                <a:cubicBezTo>
                  <a:pt x="362" y="1366"/>
                  <a:pt x="362" y="1380"/>
                  <a:pt x="365" y="1395"/>
                </a:cubicBezTo>
                <a:cubicBezTo>
                  <a:pt x="369" y="1414"/>
                  <a:pt x="374" y="1415"/>
                  <a:pt x="372" y="1425"/>
                </a:cubicBezTo>
                <a:cubicBezTo>
                  <a:pt x="369" y="1439"/>
                  <a:pt x="358" y="1439"/>
                  <a:pt x="349" y="1456"/>
                </a:cubicBezTo>
                <a:cubicBezTo>
                  <a:pt x="347" y="1460"/>
                  <a:pt x="337" y="1480"/>
                  <a:pt x="344" y="1501"/>
                </a:cubicBezTo>
                <a:cubicBezTo>
                  <a:pt x="345" y="1504"/>
                  <a:pt x="349" y="1514"/>
                  <a:pt x="358" y="1522"/>
                </a:cubicBezTo>
                <a:cubicBezTo>
                  <a:pt x="368" y="1530"/>
                  <a:pt x="376" y="1530"/>
                  <a:pt x="396" y="1534"/>
                </a:cubicBezTo>
                <a:cubicBezTo>
                  <a:pt x="437" y="1542"/>
                  <a:pt x="437" y="1548"/>
                  <a:pt x="457" y="1547"/>
                </a:cubicBezTo>
                <a:cubicBezTo>
                  <a:pt x="478" y="1546"/>
                  <a:pt x="479" y="1539"/>
                  <a:pt x="493" y="1541"/>
                </a:cubicBezTo>
                <a:cubicBezTo>
                  <a:pt x="511" y="1544"/>
                  <a:pt x="523" y="1557"/>
                  <a:pt x="540" y="1576"/>
                </a:cubicBezTo>
                <a:cubicBezTo>
                  <a:pt x="558" y="1597"/>
                  <a:pt x="557" y="1602"/>
                  <a:pt x="573" y="1621"/>
                </a:cubicBezTo>
                <a:cubicBezTo>
                  <a:pt x="596" y="1648"/>
                  <a:pt x="605" y="1644"/>
                  <a:pt x="619" y="1662"/>
                </a:cubicBezTo>
                <a:cubicBezTo>
                  <a:pt x="638" y="1686"/>
                  <a:pt x="628" y="1700"/>
                  <a:pt x="642" y="1762"/>
                </a:cubicBezTo>
                <a:cubicBezTo>
                  <a:pt x="654" y="1817"/>
                  <a:pt x="665" y="1816"/>
                  <a:pt x="667" y="1853"/>
                </a:cubicBezTo>
                <a:cubicBezTo>
                  <a:pt x="669" y="1883"/>
                  <a:pt x="662" y="1877"/>
                  <a:pt x="659" y="1937"/>
                </a:cubicBezTo>
                <a:cubicBezTo>
                  <a:pt x="657" y="1979"/>
                  <a:pt x="659" y="1995"/>
                  <a:pt x="646" y="2009"/>
                </a:cubicBezTo>
                <a:cubicBezTo>
                  <a:pt x="639" y="2016"/>
                  <a:pt x="628" y="2020"/>
                  <a:pt x="607" y="2028"/>
                </a:cubicBezTo>
                <a:cubicBezTo>
                  <a:pt x="581" y="2038"/>
                  <a:pt x="573" y="2035"/>
                  <a:pt x="571" y="2034"/>
                </a:cubicBezTo>
                <a:cubicBezTo>
                  <a:pt x="558" y="2028"/>
                  <a:pt x="556" y="2011"/>
                  <a:pt x="554" y="2004"/>
                </a:cubicBezTo>
                <a:cubicBezTo>
                  <a:pt x="542" y="1956"/>
                  <a:pt x="462" y="1929"/>
                  <a:pt x="433" y="1919"/>
                </a:cubicBezTo>
                <a:cubicBezTo>
                  <a:pt x="329" y="1883"/>
                  <a:pt x="235" y="1924"/>
                  <a:pt x="220" y="1931"/>
                </a:cubicBezTo>
                <a:cubicBezTo>
                  <a:pt x="134" y="1970"/>
                  <a:pt x="93" y="2039"/>
                  <a:pt x="73" y="2074"/>
                </a:cubicBezTo>
                <a:cubicBezTo>
                  <a:pt x="0" y="2201"/>
                  <a:pt x="22" y="2332"/>
                  <a:pt x="33" y="2397"/>
                </a:cubicBezTo>
                <a:cubicBezTo>
                  <a:pt x="43" y="2458"/>
                  <a:pt x="63" y="2575"/>
                  <a:pt x="159" y="2668"/>
                </a:cubicBezTo>
                <a:cubicBezTo>
                  <a:pt x="188" y="2696"/>
                  <a:pt x="238" y="2743"/>
                  <a:pt x="320" y="2758"/>
                </a:cubicBezTo>
                <a:cubicBezTo>
                  <a:pt x="411" y="2774"/>
                  <a:pt x="483" y="2739"/>
                  <a:pt x="509" y="2725"/>
                </a:cubicBezTo>
                <a:cubicBezTo>
                  <a:pt x="537" y="2709"/>
                  <a:pt x="581" y="2685"/>
                  <a:pt x="607" y="2636"/>
                </a:cubicBezTo>
                <a:cubicBezTo>
                  <a:pt x="630" y="2592"/>
                  <a:pt x="622" y="2563"/>
                  <a:pt x="646" y="2550"/>
                </a:cubicBezTo>
                <a:cubicBezTo>
                  <a:pt x="671" y="2537"/>
                  <a:pt x="688" y="2565"/>
                  <a:pt x="757" y="2573"/>
                </a:cubicBezTo>
                <a:cubicBezTo>
                  <a:pt x="808" y="2579"/>
                  <a:pt x="845" y="2569"/>
                  <a:pt x="865" y="2564"/>
                </a:cubicBezTo>
                <a:cubicBezTo>
                  <a:pt x="902" y="2554"/>
                  <a:pt x="916" y="2542"/>
                  <a:pt x="920" y="2538"/>
                </a:cubicBezTo>
                <a:cubicBezTo>
                  <a:pt x="926" y="2532"/>
                  <a:pt x="948" y="2512"/>
                  <a:pt x="953" y="2482"/>
                </a:cubicBezTo>
                <a:cubicBezTo>
                  <a:pt x="956" y="2464"/>
                  <a:pt x="952" y="2451"/>
                  <a:pt x="962" y="2440"/>
                </a:cubicBezTo>
                <a:cubicBezTo>
                  <a:pt x="968" y="2434"/>
                  <a:pt x="973" y="2434"/>
                  <a:pt x="979" y="2425"/>
                </a:cubicBezTo>
                <a:cubicBezTo>
                  <a:pt x="986" y="2416"/>
                  <a:pt x="987" y="2407"/>
                  <a:pt x="988" y="2403"/>
                </a:cubicBezTo>
                <a:cubicBezTo>
                  <a:pt x="989" y="2396"/>
                  <a:pt x="989" y="2387"/>
                  <a:pt x="987" y="2377"/>
                </a:cubicBezTo>
                <a:cubicBezTo>
                  <a:pt x="981" y="2350"/>
                  <a:pt x="965" y="2333"/>
                  <a:pt x="966" y="2332"/>
                </a:cubicBezTo>
                <a:cubicBezTo>
                  <a:pt x="968" y="2330"/>
                  <a:pt x="995" y="2374"/>
                  <a:pt x="1041" y="2387"/>
                </a:cubicBezTo>
                <a:cubicBezTo>
                  <a:pt x="1050" y="2389"/>
                  <a:pt x="1072" y="2395"/>
                  <a:pt x="1092" y="2385"/>
                </a:cubicBezTo>
                <a:cubicBezTo>
                  <a:pt x="1117" y="2373"/>
                  <a:pt x="1129" y="2342"/>
                  <a:pt x="1128" y="2317"/>
                </a:cubicBezTo>
                <a:cubicBezTo>
                  <a:pt x="1127" y="2293"/>
                  <a:pt x="1116" y="2287"/>
                  <a:pt x="1085" y="2226"/>
                </a:cubicBezTo>
                <a:cubicBezTo>
                  <a:pt x="1070" y="2196"/>
                  <a:pt x="1062" y="2180"/>
                  <a:pt x="1062" y="2168"/>
                </a:cubicBezTo>
                <a:cubicBezTo>
                  <a:pt x="1062" y="2134"/>
                  <a:pt x="1089" y="2114"/>
                  <a:pt x="1121" y="2081"/>
                </a:cubicBezTo>
                <a:cubicBezTo>
                  <a:pt x="1177" y="2023"/>
                  <a:pt x="1213" y="1963"/>
                  <a:pt x="1247" y="1904"/>
                </a:cubicBezTo>
                <a:cubicBezTo>
                  <a:pt x="1272" y="1861"/>
                  <a:pt x="1302" y="1802"/>
                  <a:pt x="1311" y="1806"/>
                </a:cubicBezTo>
                <a:cubicBezTo>
                  <a:pt x="1314" y="1807"/>
                  <a:pt x="1312" y="1814"/>
                  <a:pt x="1318" y="1825"/>
                </a:cubicBezTo>
                <a:cubicBezTo>
                  <a:pt x="1326" y="1839"/>
                  <a:pt x="1335" y="1840"/>
                  <a:pt x="1338" y="1848"/>
                </a:cubicBezTo>
                <a:cubicBezTo>
                  <a:pt x="1342" y="1861"/>
                  <a:pt x="1325" y="1874"/>
                  <a:pt x="1314" y="1889"/>
                </a:cubicBezTo>
                <a:cubicBezTo>
                  <a:pt x="1299" y="1910"/>
                  <a:pt x="1296" y="1930"/>
                  <a:pt x="1292" y="1972"/>
                </a:cubicBezTo>
                <a:cubicBezTo>
                  <a:pt x="1286" y="2029"/>
                  <a:pt x="1297" y="2054"/>
                  <a:pt x="1298" y="2092"/>
                </a:cubicBezTo>
                <a:cubicBezTo>
                  <a:pt x="1299" y="2167"/>
                  <a:pt x="1257" y="2184"/>
                  <a:pt x="1230" y="2271"/>
                </a:cubicBezTo>
                <a:cubicBezTo>
                  <a:pt x="1203" y="2358"/>
                  <a:pt x="1216" y="2435"/>
                  <a:pt x="1226" y="2491"/>
                </a:cubicBezTo>
                <a:cubicBezTo>
                  <a:pt x="1233" y="2534"/>
                  <a:pt x="1251" y="2625"/>
                  <a:pt x="1319" y="2718"/>
                </a:cubicBezTo>
                <a:cubicBezTo>
                  <a:pt x="1354" y="2765"/>
                  <a:pt x="1410" y="2841"/>
                  <a:pt x="1514" y="2872"/>
                </a:cubicBezTo>
                <a:cubicBezTo>
                  <a:pt x="1538" y="2879"/>
                  <a:pt x="1624" y="2904"/>
                  <a:pt x="1720" y="2865"/>
                </a:cubicBezTo>
                <a:cubicBezTo>
                  <a:pt x="1819" y="2825"/>
                  <a:pt x="1865" y="2744"/>
                  <a:pt x="1884" y="2709"/>
                </a:cubicBezTo>
                <a:cubicBezTo>
                  <a:pt x="1929" y="2629"/>
                  <a:pt x="1932" y="2556"/>
                  <a:pt x="1935" y="2484"/>
                </a:cubicBezTo>
                <a:cubicBezTo>
                  <a:pt x="1937" y="2440"/>
                  <a:pt x="1940" y="2350"/>
                  <a:pt x="1901" y="2245"/>
                </a:cubicBezTo>
                <a:close/>
                <a:moveTo>
                  <a:pt x="486" y="2607"/>
                </a:moveTo>
                <a:cubicBezTo>
                  <a:pt x="471" y="2621"/>
                  <a:pt x="435" y="2655"/>
                  <a:pt x="379" y="2658"/>
                </a:cubicBezTo>
                <a:cubicBezTo>
                  <a:pt x="326" y="2661"/>
                  <a:pt x="288" y="2636"/>
                  <a:pt x="258" y="2615"/>
                </a:cubicBezTo>
                <a:cubicBezTo>
                  <a:pt x="245" y="2606"/>
                  <a:pt x="207" y="2579"/>
                  <a:pt x="175" y="2529"/>
                </a:cubicBezTo>
                <a:cubicBezTo>
                  <a:pt x="114" y="2433"/>
                  <a:pt x="123" y="2331"/>
                  <a:pt x="127" y="2287"/>
                </a:cubicBezTo>
                <a:cubicBezTo>
                  <a:pt x="128" y="2273"/>
                  <a:pt x="134" y="2221"/>
                  <a:pt x="158" y="2160"/>
                </a:cubicBezTo>
                <a:cubicBezTo>
                  <a:pt x="174" y="2121"/>
                  <a:pt x="186" y="2088"/>
                  <a:pt x="219" y="2058"/>
                </a:cubicBezTo>
                <a:cubicBezTo>
                  <a:pt x="234" y="2044"/>
                  <a:pt x="266" y="2015"/>
                  <a:pt x="314" y="2010"/>
                </a:cubicBezTo>
                <a:cubicBezTo>
                  <a:pt x="349" y="2007"/>
                  <a:pt x="375" y="2018"/>
                  <a:pt x="400" y="2029"/>
                </a:cubicBezTo>
                <a:cubicBezTo>
                  <a:pt x="412" y="2034"/>
                  <a:pt x="469" y="2059"/>
                  <a:pt x="466" y="2082"/>
                </a:cubicBezTo>
                <a:cubicBezTo>
                  <a:pt x="465" y="2091"/>
                  <a:pt x="455" y="2095"/>
                  <a:pt x="429" y="2108"/>
                </a:cubicBezTo>
                <a:cubicBezTo>
                  <a:pt x="396" y="2125"/>
                  <a:pt x="420" y="2116"/>
                  <a:pt x="355" y="2152"/>
                </a:cubicBezTo>
                <a:cubicBezTo>
                  <a:pt x="290" y="2188"/>
                  <a:pt x="287" y="2186"/>
                  <a:pt x="266" y="2201"/>
                </a:cubicBezTo>
                <a:cubicBezTo>
                  <a:pt x="261" y="2205"/>
                  <a:pt x="249" y="2213"/>
                  <a:pt x="231" y="2222"/>
                </a:cubicBezTo>
                <a:cubicBezTo>
                  <a:pt x="216" y="2229"/>
                  <a:pt x="210" y="2230"/>
                  <a:pt x="204" y="2233"/>
                </a:cubicBezTo>
                <a:cubicBezTo>
                  <a:pt x="178" y="2246"/>
                  <a:pt x="172" y="2287"/>
                  <a:pt x="169" y="2309"/>
                </a:cubicBezTo>
                <a:cubicBezTo>
                  <a:pt x="165" y="2339"/>
                  <a:pt x="157" y="2396"/>
                  <a:pt x="192" y="2433"/>
                </a:cubicBezTo>
                <a:cubicBezTo>
                  <a:pt x="200" y="2441"/>
                  <a:pt x="223" y="2451"/>
                  <a:pt x="269" y="2469"/>
                </a:cubicBezTo>
                <a:cubicBezTo>
                  <a:pt x="312" y="2486"/>
                  <a:pt x="334" y="2495"/>
                  <a:pt x="366" y="2500"/>
                </a:cubicBezTo>
                <a:cubicBezTo>
                  <a:pt x="383" y="2503"/>
                  <a:pt x="383" y="2501"/>
                  <a:pt x="417" y="2506"/>
                </a:cubicBezTo>
                <a:cubicBezTo>
                  <a:pt x="453" y="2511"/>
                  <a:pt x="450" y="2512"/>
                  <a:pt x="483" y="2517"/>
                </a:cubicBezTo>
                <a:cubicBezTo>
                  <a:pt x="521" y="2522"/>
                  <a:pt x="527" y="2521"/>
                  <a:pt x="531" y="2527"/>
                </a:cubicBezTo>
                <a:cubicBezTo>
                  <a:pt x="542" y="2544"/>
                  <a:pt x="510" y="2585"/>
                  <a:pt x="486" y="2607"/>
                </a:cubicBezTo>
                <a:close/>
                <a:moveTo>
                  <a:pt x="533" y="2192"/>
                </a:moveTo>
                <a:cubicBezTo>
                  <a:pt x="528" y="2208"/>
                  <a:pt x="368" y="2210"/>
                  <a:pt x="368" y="2210"/>
                </a:cubicBezTo>
                <a:cubicBezTo>
                  <a:pt x="504" y="2138"/>
                  <a:pt x="504" y="2138"/>
                  <a:pt x="504" y="2138"/>
                </a:cubicBezTo>
                <a:cubicBezTo>
                  <a:pt x="504" y="2138"/>
                  <a:pt x="538" y="2176"/>
                  <a:pt x="533" y="2192"/>
                </a:cubicBezTo>
                <a:close/>
                <a:moveTo>
                  <a:pt x="876" y="1138"/>
                </a:moveTo>
                <a:cubicBezTo>
                  <a:pt x="881" y="1123"/>
                  <a:pt x="887" y="1118"/>
                  <a:pt x="894" y="1105"/>
                </a:cubicBezTo>
                <a:cubicBezTo>
                  <a:pt x="905" y="1085"/>
                  <a:pt x="905" y="1073"/>
                  <a:pt x="910" y="1050"/>
                </a:cubicBezTo>
                <a:cubicBezTo>
                  <a:pt x="913" y="1041"/>
                  <a:pt x="923" y="1018"/>
                  <a:pt x="943" y="973"/>
                </a:cubicBezTo>
                <a:cubicBezTo>
                  <a:pt x="971" y="910"/>
                  <a:pt x="971" y="912"/>
                  <a:pt x="979" y="891"/>
                </a:cubicBezTo>
                <a:cubicBezTo>
                  <a:pt x="984" y="877"/>
                  <a:pt x="991" y="864"/>
                  <a:pt x="995" y="851"/>
                </a:cubicBezTo>
                <a:cubicBezTo>
                  <a:pt x="1004" y="825"/>
                  <a:pt x="1007" y="809"/>
                  <a:pt x="1019" y="805"/>
                </a:cubicBezTo>
                <a:cubicBezTo>
                  <a:pt x="1026" y="802"/>
                  <a:pt x="1032" y="804"/>
                  <a:pt x="1034" y="805"/>
                </a:cubicBezTo>
                <a:cubicBezTo>
                  <a:pt x="1044" y="808"/>
                  <a:pt x="1049" y="816"/>
                  <a:pt x="1052" y="822"/>
                </a:cubicBezTo>
                <a:cubicBezTo>
                  <a:pt x="1061" y="833"/>
                  <a:pt x="1065" y="832"/>
                  <a:pt x="1090" y="851"/>
                </a:cubicBezTo>
                <a:cubicBezTo>
                  <a:pt x="1106" y="863"/>
                  <a:pt x="1111" y="869"/>
                  <a:pt x="1132" y="887"/>
                </a:cubicBezTo>
                <a:cubicBezTo>
                  <a:pt x="1181" y="931"/>
                  <a:pt x="1184" y="927"/>
                  <a:pt x="1217" y="959"/>
                </a:cubicBezTo>
                <a:cubicBezTo>
                  <a:pt x="1245" y="985"/>
                  <a:pt x="1240" y="985"/>
                  <a:pt x="1269" y="1012"/>
                </a:cubicBezTo>
                <a:cubicBezTo>
                  <a:pt x="1295" y="1036"/>
                  <a:pt x="1304" y="1040"/>
                  <a:pt x="1320" y="1061"/>
                </a:cubicBezTo>
                <a:cubicBezTo>
                  <a:pt x="1337" y="1081"/>
                  <a:pt x="1335" y="1085"/>
                  <a:pt x="1349" y="1097"/>
                </a:cubicBezTo>
                <a:cubicBezTo>
                  <a:pt x="1378" y="1122"/>
                  <a:pt x="1386" y="1128"/>
                  <a:pt x="1386" y="1128"/>
                </a:cubicBezTo>
                <a:cubicBezTo>
                  <a:pt x="1392" y="1133"/>
                  <a:pt x="1398" y="1137"/>
                  <a:pt x="1397" y="1143"/>
                </a:cubicBezTo>
                <a:cubicBezTo>
                  <a:pt x="1397" y="1146"/>
                  <a:pt x="1395" y="1148"/>
                  <a:pt x="1383" y="1160"/>
                </a:cubicBezTo>
                <a:cubicBezTo>
                  <a:pt x="1377" y="1167"/>
                  <a:pt x="1374" y="1170"/>
                  <a:pt x="1374" y="1174"/>
                </a:cubicBezTo>
                <a:cubicBezTo>
                  <a:pt x="1375" y="1178"/>
                  <a:pt x="1378" y="1180"/>
                  <a:pt x="1378" y="1181"/>
                </a:cubicBezTo>
                <a:cubicBezTo>
                  <a:pt x="1387" y="1189"/>
                  <a:pt x="1402" y="1182"/>
                  <a:pt x="1403" y="1186"/>
                </a:cubicBezTo>
                <a:cubicBezTo>
                  <a:pt x="1404" y="1188"/>
                  <a:pt x="1396" y="1191"/>
                  <a:pt x="1389" y="1201"/>
                </a:cubicBezTo>
                <a:cubicBezTo>
                  <a:pt x="1381" y="1211"/>
                  <a:pt x="1380" y="1223"/>
                  <a:pt x="1380" y="1227"/>
                </a:cubicBezTo>
                <a:cubicBezTo>
                  <a:pt x="1379" y="1240"/>
                  <a:pt x="1383" y="1245"/>
                  <a:pt x="1379" y="1249"/>
                </a:cubicBezTo>
                <a:cubicBezTo>
                  <a:pt x="1375" y="1254"/>
                  <a:pt x="1363" y="1247"/>
                  <a:pt x="1351" y="1244"/>
                </a:cubicBezTo>
                <a:cubicBezTo>
                  <a:pt x="1331" y="1239"/>
                  <a:pt x="1325" y="1249"/>
                  <a:pt x="1271" y="1265"/>
                </a:cubicBezTo>
                <a:cubicBezTo>
                  <a:pt x="1264" y="1267"/>
                  <a:pt x="1240" y="1273"/>
                  <a:pt x="1207" y="1277"/>
                </a:cubicBezTo>
                <a:cubicBezTo>
                  <a:pt x="1190" y="1279"/>
                  <a:pt x="1186" y="1278"/>
                  <a:pt x="1182" y="1278"/>
                </a:cubicBezTo>
                <a:cubicBezTo>
                  <a:pt x="1160" y="1273"/>
                  <a:pt x="1156" y="1255"/>
                  <a:pt x="1133" y="1247"/>
                </a:cubicBezTo>
                <a:cubicBezTo>
                  <a:pt x="1124" y="1243"/>
                  <a:pt x="1114" y="1243"/>
                  <a:pt x="1095" y="1243"/>
                </a:cubicBezTo>
                <a:cubicBezTo>
                  <a:pt x="1073" y="1243"/>
                  <a:pt x="1059" y="1247"/>
                  <a:pt x="1025" y="1248"/>
                </a:cubicBezTo>
                <a:cubicBezTo>
                  <a:pt x="1016" y="1248"/>
                  <a:pt x="1010" y="1248"/>
                  <a:pt x="1004" y="1245"/>
                </a:cubicBezTo>
                <a:cubicBezTo>
                  <a:pt x="992" y="1238"/>
                  <a:pt x="993" y="1228"/>
                  <a:pt x="982" y="1215"/>
                </a:cubicBezTo>
                <a:cubicBezTo>
                  <a:pt x="967" y="1199"/>
                  <a:pt x="945" y="1195"/>
                  <a:pt x="935" y="1194"/>
                </a:cubicBezTo>
                <a:cubicBezTo>
                  <a:pt x="921" y="1192"/>
                  <a:pt x="916" y="1194"/>
                  <a:pt x="900" y="1190"/>
                </a:cubicBezTo>
                <a:cubicBezTo>
                  <a:pt x="889" y="1187"/>
                  <a:pt x="882" y="1185"/>
                  <a:pt x="877" y="1179"/>
                </a:cubicBezTo>
                <a:cubicBezTo>
                  <a:pt x="867" y="1167"/>
                  <a:pt x="873" y="1147"/>
                  <a:pt x="876" y="1138"/>
                </a:cubicBezTo>
                <a:close/>
                <a:moveTo>
                  <a:pt x="880" y="2023"/>
                </a:moveTo>
                <a:cubicBezTo>
                  <a:pt x="859" y="2023"/>
                  <a:pt x="859" y="2023"/>
                  <a:pt x="859" y="2023"/>
                </a:cubicBezTo>
                <a:cubicBezTo>
                  <a:pt x="863" y="2000"/>
                  <a:pt x="863" y="2000"/>
                  <a:pt x="863" y="2000"/>
                </a:cubicBezTo>
                <a:cubicBezTo>
                  <a:pt x="884" y="1988"/>
                  <a:pt x="884" y="1988"/>
                  <a:pt x="884" y="1988"/>
                </a:cubicBezTo>
                <a:lnTo>
                  <a:pt x="880" y="2023"/>
                </a:lnTo>
                <a:close/>
                <a:moveTo>
                  <a:pt x="983" y="1677"/>
                </a:moveTo>
                <a:cubicBezTo>
                  <a:pt x="980" y="1698"/>
                  <a:pt x="983" y="1700"/>
                  <a:pt x="981" y="1714"/>
                </a:cubicBezTo>
                <a:cubicBezTo>
                  <a:pt x="978" y="1733"/>
                  <a:pt x="972" y="1734"/>
                  <a:pt x="965" y="1753"/>
                </a:cubicBezTo>
                <a:cubicBezTo>
                  <a:pt x="953" y="1789"/>
                  <a:pt x="967" y="1804"/>
                  <a:pt x="952" y="1823"/>
                </a:cubicBezTo>
                <a:cubicBezTo>
                  <a:pt x="947" y="1829"/>
                  <a:pt x="940" y="1833"/>
                  <a:pt x="926" y="1842"/>
                </a:cubicBezTo>
                <a:cubicBezTo>
                  <a:pt x="910" y="1851"/>
                  <a:pt x="897" y="1859"/>
                  <a:pt x="893" y="1856"/>
                </a:cubicBezTo>
                <a:cubicBezTo>
                  <a:pt x="887" y="1851"/>
                  <a:pt x="908" y="1830"/>
                  <a:pt x="917" y="1794"/>
                </a:cubicBezTo>
                <a:cubicBezTo>
                  <a:pt x="926" y="1758"/>
                  <a:pt x="919" y="1726"/>
                  <a:pt x="915" y="1707"/>
                </a:cubicBezTo>
                <a:cubicBezTo>
                  <a:pt x="908" y="1677"/>
                  <a:pt x="897" y="1655"/>
                  <a:pt x="892" y="1647"/>
                </a:cubicBezTo>
                <a:cubicBezTo>
                  <a:pt x="881" y="1626"/>
                  <a:pt x="872" y="1614"/>
                  <a:pt x="872" y="1614"/>
                </a:cubicBezTo>
                <a:cubicBezTo>
                  <a:pt x="860" y="1599"/>
                  <a:pt x="851" y="1592"/>
                  <a:pt x="853" y="1588"/>
                </a:cubicBezTo>
                <a:cubicBezTo>
                  <a:pt x="856" y="1584"/>
                  <a:pt x="876" y="1591"/>
                  <a:pt x="880" y="1592"/>
                </a:cubicBezTo>
                <a:cubicBezTo>
                  <a:pt x="891" y="1596"/>
                  <a:pt x="900" y="1601"/>
                  <a:pt x="910" y="1606"/>
                </a:cubicBezTo>
                <a:cubicBezTo>
                  <a:pt x="922" y="1613"/>
                  <a:pt x="924" y="1615"/>
                  <a:pt x="931" y="1616"/>
                </a:cubicBezTo>
                <a:cubicBezTo>
                  <a:pt x="939" y="1618"/>
                  <a:pt x="943" y="1615"/>
                  <a:pt x="948" y="1618"/>
                </a:cubicBezTo>
                <a:cubicBezTo>
                  <a:pt x="954" y="1622"/>
                  <a:pt x="952" y="1627"/>
                  <a:pt x="958" y="1634"/>
                </a:cubicBezTo>
                <a:cubicBezTo>
                  <a:pt x="967" y="1644"/>
                  <a:pt x="979" y="1638"/>
                  <a:pt x="985" y="1646"/>
                </a:cubicBezTo>
                <a:cubicBezTo>
                  <a:pt x="989" y="1651"/>
                  <a:pt x="986" y="1657"/>
                  <a:pt x="983" y="1677"/>
                </a:cubicBezTo>
                <a:close/>
                <a:moveTo>
                  <a:pt x="1122" y="1906"/>
                </a:moveTo>
                <a:cubicBezTo>
                  <a:pt x="1122" y="1881"/>
                  <a:pt x="1122" y="1881"/>
                  <a:pt x="1122" y="1881"/>
                </a:cubicBezTo>
                <a:cubicBezTo>
                  <a:pt x="1122" y="1848"/>
                  <a:pt x="1122" y="1848"/>
                  <a:pt x="1122" y="1848"/>
                </a:cubicBezTo>
                <a:cubicBezTo>
                  <a:pt x="1181" y="1814"/>
                  <a:pt x="1181" y="1814"/>
                  <a:pt x="1181" y="1814"/>
                </a:cubicBezTo>
                <a:lnTo>
                  <a:pt x="1122" y="1906"/>
                </a:lnTo>
                <a:close/>
                <a:moveTo>
                  <a:pt x="1270" y="1521"/>
                </a:moveTo>
                <a:cubicBezTo>
                  <a:pt x="1266" y="1530"/>
                  <a:pt x="1258" y="1537"/>
                  <a:pt x="1260" y="1548"/>
                </a:cubicBezTo>
                <a:cubicBezTo>
                  <a:pt x="1262" y="1555"/>
                  <a:pt x="1267" y="1556"/>
                  <a:pt x="1267" y="1563"/>
                </a:cubicBezTo>
                <a:cubicBezTo>
                  <a:pt x="1267" y="1572"/>
                  <a:pt x="1258" y="1574"/>
                  <a:pt x="1256" y="1584"/>
                </a:cubicBezTo>
                <a:cubicBezTo>
                  <a:pt x="1254" y="1591"/>
                  <a:pt x="1259" y="1595"/>
                  <a:pt x="1262" y="1607"/>
                </a:cubicBezTo>
                <a:cubicBezTo>
                  <a:pt x="1264" y="1614"/>
                  <a:pt x="1269" y="1629"/>
                  <a:pt x="1263" y="1640"/>
                </a:cubicBezTo>
                <a:cubicBezTo>
                  <a:pt x="1257" y="1653"/>
                  <a:pt x="1244" y="1649"/>
                  <a:pt x="1220" y="1665"/>
                </a:cubicBezTo>
                <a:cubicBezTo>
                  <a:pt x="1205" y="1676"/>
                  <a:pt x="1199" y="1685"/>
                  <a:pt x="1194" y="1683"/>
                </a:cubicBezTo>
                <a:cubicBezTo>
                  <a:pt x="1190" y="1681"/>
                  <a:pt x="1191" y="1669"/>
                  <a:pt x="1192" y="1654"/>
                </a:cubicBezTo>
                <a:cubicBezTo>
                  <a:pt x="1194" y="1638"/>
                  <a:pt x="1197" y="1627"/>
                  <a:pt x="1198" y="1620"/>
                </a:cubicBezTo>
                <a:cubicBezTo>
                  <a:pt x="1200" y="1611"/>
                  <a:pt x="1206" y="1584"/>
                  <a:pt x="1198" y="1558"/>
                </a:cubicBezTo>
                <a:cubicBezTo>
                  <a:pt x="1194" y="1545"/>
                  <a:pt x="1186" y="1535"/>
                  <a:pt x="1169" y="1514"/>
                </a:cubicBezTo>
                <a:cubicBezTo>
                  <a:pt x="1159" y="1502"/>
                  <a:pt x="1144" y="1485"/>
                  <a:pt x="1121" y="1464"/>
                </a:cubicBezTo>
                <a:cubicBezTo>
                  <a:pt x="1097" y="1443"/>
                  <a:pt x="1096" y="1446"/>
                  <a:pt x="1073" y="1427"/>
                </a:cubicBezTo>
                <a:cubicBezTo>
                  <a:pt x="1024" y="1386"/>
                  <a:pt x="1033" y="1374"/>
                  <a:pt x="1004" y="1362"/>
                </a:cubicBezTo>
                <a:cubicBezTo>
                  <a:pt x="991" y="1356"/>
                  <a:pt x="968" y="1349"/>
                  <a:pt x="960" y="1333"/>
                </a:cubicBezTo>
                <a:cubicBezTo>
                  <a:pt x="959" y="1331"/>
                  <a:pt x="957" y="1325"/>
                  <a:pt x="959" y="1322"/>
                </a:cubicBezTo>
                <a:cubicBezTo>
                  <a:pt x="961" y="1318"/>
                  <a:pt x="969" y="1318"/>
                  <a:pt x="974" y="1320"/>
                </a:cubicBezTo>
                <a:cubicBezTo>
                  <a:pt x="980" y="1323"/>
                  <a:pt x="980" y="1327"/>
                  <a:pt x="984" y="1327"/>
                </a:cubicBezTo>
                <a:cubicBezTo>
                  <a:pt x="986" y="1327"/>
                  <a:pt x="987" y="1326"/>
                  <a:pt x="994" y="1320"/>
                </a:cubicBezTo>
                <a:cubicBezTo>
                  <a:pt x="1002" y="1313"/>
                  <a:pt x="1005" y="1309"/>
                  <a:pt x="1008" y="1305"/>
                </a:cubicBezTo>
                <a:cubicBezTo>
                  <a:pt x="1011" y="1298"/>
                  <a:pt x="1010" y="1297"/>
                  <a:pt x="1012" y="1294"/>
                </a:cubicBezTo>
                <a:cubicBezTo>
                  <a:pt x="1018" y="1289"/>
                  <a:pt x="1027" y="1296"/>
                  <a:pt x="1042" y="1297"/>
                </a:cubicBezTo>
                <a:cubicBezTo>
                  <a:pt x="1054" y="1298"/>
                  <a:pt x="1055" y="1294"/>
                  <a:pt x="1071" y="1292"/>
                </a:cubicBezTo>
                <a:cubicBezTo>
                  <a:pt x="1076" y="1292"/>
                  <a:pt x="1090" y="1290"/>
                  <a:pt x="1106" y="1294"/>
                </a:cubicBezTo>
                <a:cubicBezTo>
                  <a:pt x="1127" y="1298"/>
                  <a:pt x="1124" y="1306"/>
                  <a:pt x="1153" y="1317"/>
                </a:cubicBezTo>
                <a:cubicBezTo>
                  <a:pt x="1162" y="1320"/>
                  <a:pt x="1172" y="1323"/>
                  <a:pt x="1180" y="1333"/>
                </a:cubicBezTo>
                <a:cubicBezTo>
                  <a:pt x="1183" y="1336"/>
                  <a:pt x="1185" y="1340"/>
                  <a:pt x="1186" y="1343"/>
                </a:cubicBezTo>
                <a:cubicBezTo>
                  <a:pt x="1192" y="1355"/>
                  <a:pt x="1193" y="1364"/>
                  <a:pt x="1195" y="1371"/>
                </a:cubicBezTo>
                <a:cubicBezTo>
                  <a:pt x="1199" y="1384"/>
                  <a:pt x="1205" y="1386"/>
                  <a:pt x="1221" y="1405"/>
                </a:cubicBezTo>
                <a:cubicBezTo>
                  <a:pt x="1233" y="1419"/>
                  <a:pt x="1240" y="1431"/>
                  <a:pt x="1246" y="1442"/>
                </a:cubicBezTo>
                <a:cubicBezTo>
                  <a:pt x="1264" y="1474"/>
                  <a:pt x="1280" y="1500"/>
                  <a:pt x="1270" y="1521"/>
                </a:cubicBezTo>
                <a:close/>
                <a:moveTo>
                  <a:pt x="1820" y="2478"/>
                </a:moveTo>
                <a:cubicBezTo>
                  <a:pt x="1816" y="2561"/>
                  <a:pt x="1781" y="2716"/>
                  <a:pt x="1674" y="2754"/>
                </a:cubicBezTo>
                <a:cubicBezTo>
                  <a:pt x="1621" y="2772"/>
                  <a:pt x="1563" y="2758"/>
                  <a:pt x="1555" y="2756"/>
                </a:cubicBezTo>
                <a:cubicBezTo>
                  <a:pt x="1531" y="2751"/>
                  <a:pt x="1495" y="2738"/>
                  <a:pt x="1460" y="2708"/>
                </a:cubicBezTo>
                <a:cubicBezTo>
                  <a:pt x="1425" y="2678"/>
                  <a:pt x="1411" y="2646"/>
                  <a:pt x="1386" y="2592"/>
                </a:cubicBezTo>
                <a:cubicBezTo>
                  <a:pt x="1371" y="2561"/>
                  <a:pt x="1354" y="2524"/>
                  <a:pt x="1343" y="2472"/>
                </a:cubicBezTo>
                <a:cubicBezTo>
                  <a:pt x="1322" y="2375"/>
                  <a:pt x="1335" y="2280"/>
                  <a:pt x="1346" y="2279"/>
                </a:cubicBezTo>
                <a:cubicBezTo>
                  <a:pt x="1354" y="2278"/>
                  <a:pt x="1380" y="2334"/>
                  <a:pt x="1382" y="2392"/>
                </a:cubicBezTo>
                <a:cubicBezTo>
                  <a:pt x="1382" y="2408"/>
                  <a:pt x="1381" y="2428"/>
                  <a:pt x="1392" y="2434"/>
                </a:cubicBezTo>
                <a:cubicBezTo>
                  <a:pt x="1406" y="2441"/>
                  <a:pt x="1421" y="2418"/>
                  <a:pt x="1439" y="2424"/>
                </a:cubicBezTo>
                <a:cubicBezTo>
                  <a:pt x="1457" y="2430"/>
                  <a:pt x="1453" y="2456"/>
                  <a:pt x="1478" y="2467"/>
                </a:cubicBezTo>
                <a:cubicBezTo>
                  <a:pt x="1488" y="2471"/>
                  <a:pt x="1490" y="2468"/>
                  <a:pt x="1504" y="2474"/>
                </a:cubicBezTo>
                <a:cubicBezTo>
                  <a:pt x="1524" y="2481"/>
                  <a:pt x="1526" y="2491"/>
                  <a:pt x="1535" y="2490"/>
                </a:cubicBezTo>
                <a:cubicBezTo>
                  <a:pt x="1553" y="2488"/>
                  <a:pt x="1561" y="2447"/>
                  <a:pt x="1562" y="2444"/>
                </a:cubicBezTo>
                <a:cubicBezTo>
                  <a:pt x="1564" y="2435"/>
                  <a:pt x="1571" y="2395"/>
                  <a:pt x="1551" y="2379"/>
                </a:cubicBezTo>
                <a:cubicBezTo>
                  <a:pt x="1535" y="2366"/>
                  <a:pt x="1517" y="2381"/>
                  <a:pt x="1498" y="2367"/>
                </a:cubicBezTo>
                <a:cubicBezTo>
                  <a:pt x="1486" y="2359"/>
                  <a:pt x="1489" y="2352"/>
                  <a:pt x="1474" y="2322"/>
                </a:cubicBezTo>
                <a:cubicBezTo>
                  <a:pt x="1461" y="2298"/>
                  <a:pt x="1448" y="2280"/>
                  <a:pt x="1434" y="2260"/>
                </a:cubicBezTo>
                <a:cubicBezTo>
                  <a:pt x="1414" y="2233"/>
                  <a:pt x="1411" y="2235"/>
                  <a:pt x="1407" y="2224"/>
                </a:cubicBezTo>
                <a:cubicBezTo>
                  <a:pt x="1393" y="2189"/>
                  <a:pt x="1415" y="2150"/>
                  <a:pt x="1418" y="2146"/>
                </a:cubicBezTo>
                <a:cubicBezTo>
                  <a:pt x="1449" y="2092"/>
                  <a:pt x="1520" y="2086"/>
                  <a:pt x="1538" y="2084"/>
                </a:cubicBezTo>
                <a:cubicBezTo>
                  <a:pt x="1603" y="2079"/>
                  <a:pt x="1650" y="2110"/>
                  <a:pt x="1664" y="2119"/>
                </a:cubicBezTo>
                <a:cubicBezTo>
                  <a:pt x="1688" y="2135"/>
                  <a:pt x="1716" y="2160"/>
                  <a:pt x="1750" y="2227"/>
                </a:cubicBezTo>
                <a:cubicBezTo>
                  <a:pt x="1787" y="2300"/>
                  <a:pt x="1825" y="2375"/>
                  <a:pt x="1820" y="247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5" name="Freeform 11"/>
          <p:cNvSpPr>
            <a:spLocks noEditPoints="1"/>
          </p:cNvSpPr>
          <p:nvPr/>
        </p:nvSpPr>
        <p:spPr bwMode="auto">
          <a:xfrm>
            <a:off x="-1669516" y="6046073"/>
            <a:ext cx="570615" cy="764782"/>
          </a:xfrm>
          <a:custGeom>
            <a:avLst/>
            <a:gdLst>
              <a:gd name="T0" fmla="*/ 47 w 121"/>
              <a:gd name="T1" fmla="*/ 146 h 162"/>
              <a:gd name="T2" fmla="*/ 49 w 121"/>
              <a:gd name="T3" fmla="*/ 134 h 162"/>
              <a:gd name="T4" fmla="*/ 53 w 121"/>
              <a:gd name="T5" fmla="*/ 117 h 162"/>
              <a:gd name="T6" fmla="*/ 55 w 121"/>
              <a:gd name="T7" fmla="*/ 97 h 162"/>
              <a:gd name="T8" fmla="*/ 65 w 121"/>
              <a:gd name="T9" fmla="*/ 142 h 162"/>
              <a:gd name="T10" fmla="*/ 37 w 121"/>
              <a:gd name="T11" fmla="*/ 95 h 162"/>
              <a:gd name="T12" fmla="*/ 40 w 121"/>
              <a:gd name="T13" fmla="*/ 105 h 162"/>
              <a:gd name="T14" fmla="*/ 40 w 121"/>
              <a:gd name="T15" fmla="*/ 116 h 162"/>
              <a:gd name="T16" fmla="*/ 39 w 121"/>
              <a:gd name="T17" fmla="*/ 125 h 162"/>
              <a:gd name="T18" fmla="*/ 37 w 121"/>
              <a:gd name="T19" fmla="*/ 140 h 162"/>
              <a:gd name="T20" fmla="*/ 33 w 121"/>
              <a:gd name="T21" fmla="*/ 150 h 162"/>
              <a:gd name="T22" fmla="*/ 25 w 121"/>
              <a:gd name="T23" fmla="*/ 48 h 162"/>
              <a:gd name="T24" fmla="*/ 31 w 121"/>
              <a:gd name="T25" fmla="*/ 55 h 162"/>
              <a:gd name="T26" fmla="*/ 36 w 121"/>
              <a:gd name="T27" fmla="*/ 61 h 162"/>
              <a:gd name="T28" fmla="*/ 36 w 121"/>
              <a:gd name="T29" fmla="*/ 76 h 162"/>
              <a:gd name="T30" fmla="*/ 38 w 121"/>
              <a:gd name="T31" fmla="*/ 89 h 162"/>
              <a:gd name="T32" fmla="*/ 87 w 121"/>
              <a:gd name="T33" fmla="*/ 31 h 162"/>
              <a:gd name="T34" fmla="*/ 98 w 121"/>
              <a:gd name="T35" fmla="*/ 93 h 162"/>
              <a:gd name="T36" fmla="*/ 91 w 121"/>
              <a:gd name="T37" fmla="*/ 95 h 162"/>
              <a:gd name="T38" fmla="*/ 81 w 121"/>
              <a:gd name="T39" fmla="*/ 94 h 162"/>
              <a:gd name="T40" fmla="*/ 80 w 121"/>
              <a:gd name="T41" fmla="*/ 82 h 162"/>
              <a:gd name="T42" fmla="*/ 81 w 121"/>
              <a:gd name="T43" fmla="*/ 72 h 162"/>
              <a:gd name="T44" fmla="*/ 79 w 121"/>
              <a:gd name="T45" fmla="*/ 66 h 162"/>
              <a:gd name="T46" fmla="*/ 69 w 121"/>
              <a:gd name="T47" fmla="*/ 66 h 162"/>
              <a:gd name="T48" fmla="*/ 69 w 121"/>
              <a:gd name="T49" fmla="*/ 57 h 162"/>
              <a:gd name="T50" fmla="*/ 73 w 121"/>
              <a:gd name="T51" fmla="*/ 50 h 162"/>
              <a:gd name="T52" fmla="*/ 81 w 121"/>
              <a:gd name="T53" fmla="*/ 49 h 162"/>
              <a:gd name="T54" fmla="*/ 87 w 121"/>
              <a:gd name="T55" fmla="*/ 41 h 162"/>
              <a:gd name="T56" fmla="*/ 87 w 121"/>
              <a:gd name="T57" fmla="*/ 31 h 162"/>
              <a:gd name="T58" fmla="*/ 63 w 121"/>
              <a:gd name="T59" fmla="*/ 91 h 162"/>
              <a:gd name="T60" fmla="*/ 107 w 121"/>
              <a:gd name="T61" fmla="*/ 137 h 162"/>
              <a:gd name="T62" fmla="*/ 68 w 121"/>
              <a:gd name="T63" fmla="*/ 99 h 162"/>
              <a:gd name="T64" fmla="*/ 77 w 121"/>
              <a:gd name="T65" fmla="*/ 112 h 162"/>
              <a:gd name="T66" fmla="*/ 89 w 121"/>
              <a:gd name="T67" fmla="*/ 105 h 162"/>
              <a:gd name="T68" fmla="*/ 117 w 121"/>
              <a:gd name="T69" fmla="*/ 102 h 162"/>
              <a:gd name="T70" fmla="*/ 112 w 121"/>
              <a:gd name="T71" fmla="*/ 77 h 162"/>
              <a:gd name="T72" fmla="*/ 110 w 121"/>
              <a:gd name="T73" fmla="*/ 29 h 162"/>
              <a:gd name="T74" fmla="*/ 107 w 121"/>
              <a:gd name="T75" fmla="*/ 24 h 162"/>
              <a:gd name="T76" fmla="*/ 86 w 121"/>
              <a:gd name="T77" fmla="*/ 26 h 162"/>
              <a:gd name="T78" fmla="*/ 78 w 121"/>
              <a:gd name="T79" fmla="*/ 29 h 162"/>
              <a:gd name="T80" fmla="*/ 74 w 121"/>
              <a:gd name="T81" fmla="*/ 31 h 162"/>
              <a:gd name="T82" fmla="*/ 69 w 121"/>
              <a:gd name="T83" fmla="*/ 31 h 162"/>
              <a:gd name="T84" fmla="*/ 66 w 121"/>
              <a:gd name="T85" fmla="*/ 29 h 162"/>
              <a:gd name="T86" fmla="*/ 69 w 121"/>
              <a:gd name="T87" fmla="*/ 25 h 162"/>
              <a:gd name="T88" fmla="*/ 65 w 121"/>
              <a:gd name="T89" fmla="*/ 15 h 162"/>
              <a:gd name="T90" fmla="*/ 55 w 121"/>
              <a:gd name="T91" fmla="*/ 12 h 162"/>
              <a:gd name="T92" fmla="*/ 47 w 121"/>
              <a:gd name="T93" fmla="*/ 0 h 162"/>
              <a:gd name="T94" fmla="*/ 46 w 121"/>
              <a:gd name="T95" fmla="*/ 24 h 162"/>
              <a:gd name="T96" fmla="*/ 44 w 121"/>
              <a:gd name="T97" fmla="*/ 29 h 162"/>
              <a:gd name="T98" fmla="*/ 40 w 121"/>
              <a:gd name="T99" fmla="*/ 34 h 162"/>
              <a:gd name="T100" fmla="*/ 36 w 121"/>
              <a:gd name="T101" fmla="*/ 39 h 162"/>
              <a:gd name="T102" fmla="*/ 31 w 121"/>
              <a:gd name="T103" fmla="*/ 41 h 162"/>
              <a:gd name="T104" fmla="*/ 23 w 121"/>
              <a:gd name="T105" fmla="*/ 43 h 162"/>
              <a:gd name="T106" fmla="*/ 10 w 121"/>
              <a:gd name="T107" fmla="*/ 11 h 162"/>
              <a:gd name="T108" fmla="*/ 4 w 121"/>
              <a:gd name="T109" fmla="*/ 36 h 162"/>
              <a:gd name="T110" fmla="*/ 20 w 121"/>
              <a:gd name="T111" fmla="*/ 77 h 162"/>
              <a:gd name="T112" fmla="*/ 10 w 121"/>
              <a:gd name="T113" fmla="*/ 88 h 162"/>
              <a:gd name="T114" fmla="*/ 15 w 121"/>
              <a:gd name="T115" fmla="*/ 145 h 162"/>
              <a:gd name="T116" fmla="*/ 21 w 121"/>
              <a:gd name="T117" fmla="*/ 160 h 162"/>
              <a:gd name="T118" fmla="*/ 38 w 121"/>
              <a:gd name="T119" fmla="*/ 157 h 162"/>
              <a:gd name="T120" fmla="*/ 73 w 121"/>
              <a:gd name="T121" fmla="*/ 162 h 162"/>
              <a:gd name="T122" fmla="*/ 107 w 121"/>
              <a:gd name="T123" fmla="*/ 14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1" h="162">
                <a:moveTo>
                  <a:pt x="65" y="142"/>
                </a:moveTo>
                <a:cubicBezTo>
                  <a:pt x="61" y="143"/>
                  <a:pt x="57" y="145"/>
                  <a:pt x="53" y="147"/>
                </a:cubicBezTo>
                <a:cubicBezTo>
                  <a:pt x="51" y="148"/>
                  <a:pt x="48" y="149"/>
                  <a:pt x="46" y="150"/>
                </a:cubicBezTo>
                <a:cubicBezTo>
                  <a:pt x="46" y="150"/>
                  <a:pt x="46" y="150"/>
                  <a:pt x="46" y="150"/>
                </a:cubicBezTo>
                <a:cubicBezTo>
                  <a:pt x="46" y="148"/>
                  <a:pt x="46" y="148"/>
                  <a:pt x="46" y="148"/>
                </a:cubicBezTo>
                <a:cubicBezTo>
                  <a:pt x="47" y="146"/>
                  <a:pt x="47" y="146"/>
                  <a:pt x="47" y="146"/>
                </a:cubicBezTo>
                <a:cubicBezTo>
                  <a:pt x="47" y="144"/>
                  <a:pt x="47" y="144"/>
                  <a:pt x="47" y="144"/>
                </a:cubicBezTo>
                <a:cubicBezTo>
                  <a:pt x="47" y="142"/>
                  <a:pt x="47" y="142"/>
                  <a:pt x="47" y="142"/>
                </a:cubicBezTo>
                <a:cubicBezTo>
                  <a:pt x="46" y="140"/>
                  <a:pt x="46" y="140"/>
                  <a:pt x="46" y="140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8" y="136"/>
                  <a:pt x="48" y="136"/>
                  <a:pt x="48" y="136"/>
                </a:cubicBezTo>
                <a:cubicBezTo>
                  <a:pt x="49" y="134"/>
                  <a:pt x="49" y="134"/>
                  <a:pt x="49" y="134"/>
                </a:cubicBezTo>
                <a:cubicBezTo>
                  <a:pt x="49" y="130"/>
                  <a:pt x="49" y="130"/>
                  <a:pt x="49" y="130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25"/>
                  <a:pt x="50" y="125"/>
                  <a:pt x="50" y="125"/>
                </a:cubicBezTo>
                <a:cubicBezTo>
                  <a:pt x="51" y="123"/>
                  <a:pt x="51" y="123"/>
                  <a:pt x="51" y="123"/>
                </a:cubicBezTo>
                <a:cubicBezTo>
                  <a:pt x="52" y="120"/>
                  <a:pt x="52" y="120"/>
                  <a:pt x="52" y="120"/>
                </a:cubicBezTo>
                <a:cubicBezTo>
                  <a:pt x="53" y="117"/>
                  <a:pt x="53" y="117"/>
                  <a:pt x="53" y="117"/>
                </a:cubicBezTo>
                <a:cubicBezTo>
                  <a:pt x="53" y="115"/>
                  <a:pt x="53" y="115"/>
                  <a:pt x="53" y="115"/>
                </a:cubicBezTo>
                <a:cubicBezTo>
                  <a:pt x="53" y="112"/>
                  <a:pt x="53" y="112"/>
                  <a:pt x="53" y="112"/>
                </a:cubicBezTo>
                <a:cubicBezTo>
                  <a:pt x="53" y="111"/>
                  <a:pt x="53" y="111"/>
                  <a:pt x="53" y="111"/>
                </a:cubicBezTo>
                <a:cubicBezTo>
                  <a:pt x="54" y="107"/>
                  <a:pt x="54" y="107"/>
                  <a:pt x="54" y="107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5" y="97"/>
                  <a:pt x="55" y="97"/>
                  <a:pt x="55" y="97"/>
                </a:cubicBezTo>
                <a:cubicBezTo>
                  <a:pt x="56" y="97"/>
                  <a:pt x="56" y="97"/>
                  <a:pt x="57" y="97"/>
                </a:cubicBezTo>
                <a:cubicBezTo>
                  <a:pt x="59" y="97"/>
                  <a:pt x="61" y="97"/>
                  <a:pt x="63" y="97"/>
                </a:cubicBezTo>
                <a:cubicBezTo>
                  <a:pt x="63" y="99"/>
                  <a:pt x="63" y="101"/>
                  <a:pt x="64" y="103"/>
                </a:cubicBezTo>
                <a:cubicBezTo>
                  <a:pt x="64" y="110"/>
                  <a:pt x="65" y="117"/>
                  <a:pt x="66" y="125"/>
                </a:cubicBezTo>
                <a:cubicBezTo>
                  <a:pt x="67" y="130"/>
                  <a:pt x="68" y="135"/>
                  <a:pt x="69" y="141"/>
                </a:cubicBezTo>
                <a:cubicBezTo>
                  <a:pt x="68" y="141"/>
                  <a:pt x="66" y="142"/>
                  <a:pt x="65" y="142"/>
                </a:cubicBezTo>
                <a:moveTo>
                  <a:pt x="29" y="150"/>
                </a:moveTo>
                <a:cubicBezTo>
                  <a:pt x="28" y="150"/>
                  <a:pt x="27" y="150"/>
                  <a:pt x="27" y="149"/>
                </a:cubicBezTo>
                <a:cubicBezTo>
                  <a:pt x="27" y="139"/>
                  <a:pt x="27" y="129"/>
                  <a:pt x="27" y="119"/>
                </a:cubicBezTo>
                <a:cubicBezTo>
                  <a:pt x="27" y="115"/>
                  <a:pt x="27" y="112"/>
                  <a:pt x="27" y="109"/>
                </a:cubicBezTo>
                <a:cubicBezTo>
                  <a:pt x="27" y="103"/>
                  <a:pt x="26" y="98"/>
                  <a:pt x="26" y="92"/>
                </a:cubicBezTo>
                <a:cubicBezTo>
                  <a:pt x="30" y="93"/>
                  <a:pt x="34" y="94"/>
                  <a:pt x="37" y="95"/>
                </a:cubicBezTo>
                <a:cubicBezTo>
                  <a:pt x="37" y="95"/>
                  <a:pt x="38" y="95"/>
                  <a:pt x="38" y="95"/>
                </a:cubicBezTo>
                <a:cubicBezTo>
                  <a:pt x="38" y="96"/>
                  <a:pt x="38" y="96"/>
                  <a:pt x="38" y="96"/>
                </a:cubicBezTo>
                <a:cubicBezTo>
                  <a:pt x="39" y="98"/>
                  <a:pt x="39" y="98"/>
                  <a:pt x="39" y="98"/>
                </a:cubicBezTo>
                <a:cubicBezTo>
                  <a:pt x="39" y="99"/>
                  <a:pt x="39" y="99"/>
                  <a:pt x="39" y="99"/>
                </a:cubicBezTo>
                <a:cubicBezTo>
                  <a:pt x="39" y="101"/>
                  <a:pt x="39" y="101"/>
                  <a:pt x="39" y="101"/>
                </a:cubicBezTo>
                <a:cubicBezTo>
                  <a:pt x="40" y="105"/>
                  <a:pt x="40" y="105"/>
                  <a:pt x="40" y="105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40" y="114"/>
                  <a:pt x="40" y="114"/>
                  <a:pt x="40" y="114"/>
                </a:cubicBezTo>
                <a:cubicBezTo>
                  <a:pt x="40" y="115"/>
                  <a:pt x="40" y="115"/>
                  <a:pt x="40" y="115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39" y="117"/>
                  <a:pt x="39" y="117"/>
                  <a:pt x="39" y="117"/>
                </a:cubicBezTo>
                <a:cubicBezTo>
                  <a:pt x="40" y="119"/>
                  <a:pt x="40" y="119"/>
                  <a:pt x="40" y="119"/>
                </a:cubicBezTo>
                <a:cubicBezTo>
                  <a:pt x="39" y="120"/>
                  <a:pt x="39" y="120"/>
                  <a:pt x="39" y="120"/>
                </a:cubicBezTo>
                <a:cubicBezTo>
                  <a:pt x="39" y="122"/>
                  <a:pt x="39" y="122"/>
                  <a:pt x="39" y="122"/>
                </a:cubicBezTo>
                <a:cubicBezTo>
                  <a:pt x="39" y="123"/>
                  <a:pt x="39" y="123"/>
                  <a:pt x="39" y="123"/>
                </a:cubicBezTo>
                <a:cubicBezTo>
                  <a:pt x="39" y="125"/>
                  <a:pt x="39" y="125"/>
                  <a:pt x="39" y="125"/>
                </a:cubicBezTo>
                <a:cubicBezTo>
                  <a:pt x="38" y="125"/>
                  <a:pt x="38" y="125"/>
                  <a:pt x="38" y="125"/>
                </a:cubicBezTo>
                <a:cubicBezTo>
                  <a:pt x="38" y="127"/>
                  <a:pt x="38" y="127"/>
                  <a:pt x="38" y="127"/>
                </a:cubicBezTo>
                <a:cubicBezTo>
                  <a:pt x="38" y="130"/>
                  <a:pt x="38" y="130"/>
                  <a:pt x="38" y="130"/>
                </a:cubicBezTo>
                <a:cubicBezTo>
                  <a:pt x="38" y="134"/>
                  <a:pt x="38" y="134"/>
                  <a:pt x="38" y="134"/>
                </a:cubicBezTo>
                <a:cubicBezTo>
                  <a:pt x="38" y="136"/>
                  <a:pt x="38" y="136"/>
                  <a:pt x="38" y="136"/>
                </a:cubicBezTo>
                <a:cubicBezTo>
                  <a:pt x="37" y="140"/>
                  <a:pt x="37" y="140"/>
                  <a:pt x="37" y="140"/>
                </a:cubicBezTo>
                <a:cubicBezTo>
                  <a:pt x="38" y="143"/>
                  <a:pt x="38" y="143"/>
                  <a:pt x="38" y="143"/>
                </a:cubicBezTo>
                <a:cubicBezTo>
                  <a:pt x="37" y="144"/>
                  <a:pt x="37" y="144"/>
                  <a:pt x="37" y="144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5" y="149"/>
                  <a:pt x="35" y="149"/>
                  <a:pt x="35" y="149"/>
                </a:cubicBezTo>
                <a:cubicBezTo>
                  <a:pt x="33" y="150"/>
                  <a:pt x="33" y="150"/>
                  <a:pt x="33" y="150"/>
                </a:cubicBezTo>
                <a:cubicBezTo>
                  <a:pt x="33" y="151"/>
                  <a:pt x="33" y="151"/>
                  <a:pt x="33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2" y="151"/>
                  <a:pt x="32" y="151"/>
                  <a:pt x="32" y="151"/>
                </a:cubicBezTo>
                <a:cubicBezTo>
                  <a:pt x="31" y="151"/>
                  <a:pt x="30" y="150"/>
                  <a:pt x="29" y="150"/>
                </a:cubicBezTo>
                <a:moveTo>
                  <a:pt x="23" y="48"/>
                </a:moveTo>
                <a:cubicBezTo>
                  <a:pt x="23" y="48"/>
                  <a:pt x="24" y="48"/>
                  <a:pt x="25" y="48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1"/>
                  <a:pt x="25" y="51"/>
                  <a:pt x="25" y="51"/>
                </a:cubicBezTo>
                <a:cubicBezTo>
                  <a:pt x="26" y="52"/>
                  <a:pt x="26" y="52"/>
                  <a:pt x="26" y="52"/>
                </a:cubicBezTo>
                <a:cubicBezTo>
                  <a:pt x="28" y="54"/>
                  <a:pt x="28" y="54"/>
                  <a:pt x="28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1" y="55"/>
                  <a:pt x="31" y="55"/>
                  <a:pt x="31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5" y="56"/>
                  <a:pt x="35" y="56"/>
                  <a:pt x="35" y="56"/>
                </a:cubicBezTo>
                <a:cubicBezTo>
                  <a:pt x="36" y="56"/>
                  <a:pt x="36" y="56"/>
                  <a:pt x="36" y="56"/>
                </a:cubicBezTo>
                <a:cubicBezTo>
                  <a:pt x="37" y="56"/>
                  <a:pt x="37" y="56"/>
                  <a:pt x="37" y="56"/>
                </a:cubicBezTo>
                <a:cubicBezTo>
                  <a:pt x="37" y="57"/>
                  <a:pt x="37" y="57"/>
                  <a:pt x="37" y="57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4"/>
                  <a:pt x="36" y="64"/>
                  <a:pt x="36" y="64"/>
                </a:cubicBezTo>
                <a:cubicBezTo>
                  <a:pt x="36" y="66"/>
                  <a:pt x="36" y="66"/>
                  <a:pt x="36" y="66"/>
                </a:cubicBezTo>
                <a:cubicBezTo>
                  <a:pt x="36" y="68"/>
                  <a:pt x="36" y="68"/>
                  <a:pt x="36" y="68"/>
                </a:cubicBezTo>
                <a:cubicBezTo>
                  <a:pt x="36" y="70"/>
                  <a:pt x="36" y="70"/>
                  <a:pt x="36" y="70"/>
                </a:cubicBezTo>
                <a:cubicBezTo>
                  <a:pt x="36" y="74"/>
                  <a:pt x="36" y="74"/>
                  <a:pt x="36" y="74"/>
                </a:cubicBezTo>
                <a:cubicBezTo>
                  <a:pt x="36" y="76"/>
                  <a:pt x="36" y="76"/>
                  <a:pt x="36" y="76"/>
                </a:cubicBezTo>
                <a:cubicBezTo>
                  <a:pt x="35" y="79"/>
                  <a:pt x="35" y="79"/>
                  <a:pt x="35" y="79"/>
                </a:cubicBezTo>
                <a:cubicBezTo>
                  <a:pt x="36" y="80"/>
                  <a:pt x="36" y="80"/>
                  <a:pt x="36" y="80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4"/>
                  <a:pt x="36" y="84"/>
                  <a:pt x="36" y="84"/>
                </a:cubicBezTo>
                <a:cubicBezTo>
                  <a:pt x="36" y="86"/>
                  <a:pt x="36" y="86"/>
                  <a:pt x="36" y="86"/>
                </a:cubicBezTo>
                <a:cubicBezTo>
                  <a:pt x="38" y="89"/>
                  <a:pt x="38" y="89"/>
                  <a:pt x="38" y="89"/>
                </a:cubicBezTo>
                <a:cubicBezTo>
                  <a:pt x="38" y="89"/>
                  <a:pt x="38" y="89"/>
                  <a:pt x="38" y="89"/>
                </a:cubicBezTo>
                <a:cubicBezTo>
                  <a:pt x="34" y="89"/>
                  <a:pt x="30" y="88"/>
                  <a:pt x="26" y="87"/>
                </a:cubicBezTo>
                <a:cubicBezTo>
                  <a:pt x="26" y="83"/>
                  <a:pt x="26" y="80"/>
                  <a:pt x="25" y="77"/>
                </a:cubicBezTo>
                <a:cubicBezTo>
                  <a:pt x="24" y="69"/>
                  <a:pt x="23" y="58"/>
                  <a:pt x="21" y="48"/>
                </a:cubicBezTo>
                <a:cubicBezTo>
                  <a:pt x="22" y="48"/>
                  <a:pt x="22" y="48"/>
                  <a:pt x="23" y="48"/>
                </a:cubicBezTo>
                <a:moveTo>
                  <a:pt x="87" y="31"/>
                </a:moveTo>
                <a:cubicBezTo>
                  <a:pt x="88" y="31"/>
                  <a:pt x="88" y="31"/>
                  <a:pt x="88" y="31"/>
                </a:cubicBezTo>
                <a:cubicBezTo>
                  <a:pt x="93" y="45"/>
                  <a:pt x="97" y="58"/>
                  <a:pt x="101" y="68"/>
                </a:cubicBezTo>
                <a:cubicBezTo>
                  <a:pt x="103" y="74"/>
                  <a:pt x="105" y="78"/>
                  <a:pt x="107" y="82"/>
                </a:cubicBezTo>
                <a:cubicBezTo>
                  <a:pt x="106" y="83"/>
                  <a:pt x="106" y="84"/>
                  <a:pt x="105" y="84"/>
                </a:cubicBezTo>
                <a:cubicBezTo>
                  <a:pt x="104" y="86"/>
                  <a:pt x="103" y="87"/>
                  <a:pt x="102" y="88"/>
                </a:cubicBezTo>
                <a:cubicBezTo>
                  <a:pt x="100" y="89"/>
                  <a:pt x="99" y="91"/>
                  <a:pt x="98" y="93"/>
                </a:cubicBezTo>
                <a:cubicBezTo>
                  <a:pt x="95" y="96"/>
                  <a:pt x="92" y="99"/>
                  <a:pt x="90" y="100"/>
                </a:cubicBezTo>
                <a:cubicBezTo>
                  <a:pt x="90" y="100"/>
                  <a:pt x="89" y="100"/>
                  <a:pt x="89" y="100"/>
                </a:cubicBezTo>
                <a:cubicBezTo>
                  <a:pt x="90" y="98"/>
                  <a:pt x="90" y="98"/>
                  <a:pt x="90" y="98"/>
                </a:cubicBezTo>
                <a:cubicBezTo>
                  <a:pt x="90" y="97"/>
                  <a:pt x="90" y="97"/>
                  <a:pt x="90" y="97"/>
                </a:cubicBezTo>
                <a:cubicBezTo>
                  <a:pt x="90" y="96"/>
                  <a:pt x="90" y="96"/>
                  <a:pt x="90" y="96"/>
                </a:cubicBezTo>
                <a:cubicBezTo>
                  <a:pt x="91" y="95"/>
                  <a:pt x="91" y="95"/>
                  <a:pt x="91" y="95"/>
                </a:cubicBezTo>
                <a:cubicBezTo>
                  <a:pt x="90" y="94"/>
                  <a:pt x="90" y="94"/>
                  <a:pt x="90" y="94"/>
                </a:cubicBezTo>
                <a:cubicBezTo>
                  <a:pt x="89" y="92"/>
                  <a:pt x="89" y="92"/>
                  <a:pt x="89" y="92"/>
                </a:cubicBezTo>
                <a:cubicBezTo>
                  <a:pt x="88" y="92"/>
                  <a:pt x="88" y="92"/>
                  <a:pt x="88" y="92"/>
                </a:cubicBezTo>
                <a:cubicBezTo>
                  <a:pt x="85" y="91"/>
                  <a:pt x="85" y="91"/>
                  <a:pt x="85" y="91"/>
                </a:cubicBezTo>
                <a:cubicBezTo>
                  <a:pt x="84" y="92"/>
                  <a:pt x="84" y="92"/>
                  <a:pt x="84" y="92"/>
                </a:cubicBezTo>
                <a:cubicBezTo>
                  <a:pt x="81" y="94"/>
                  <a:pt x="81" y="94"/>
                  <a:pt x="81" y="94"/>
                </a:cubicBezTo>
                <a:cubicBezTo>
                  <a:pt x="79" y="96"/>
                  <a:pt x="79" y="96"/>
                  <a:pt x="79" y="96"/>
                </a:cubicBezTo>
                <a:cubicBezTo>
                  <a:pt x="79" y="92"/>
                  <a:pt x="79" y="92"/>
                  <a:pt x="79" y="92"/>
                </a:cubicBezTo>
                <a:cubicBezTo>
                  <a:pt x="79" y="88"/>
                  <a:pt x="79" y="88"/>
                  <a:pt x="79" y="88"/>
                </a:cubicBezTo>
                <a:cubicBezTo>
                  <a:pt x="80" y="88"/>
                  <a:pt x="80" y="88"/>
                  <a:pt x="80" y="88"/>
                </a:cubicBezTo>
                <a:cubicBezTo>
                  <a:pt x="80" y="84"/>
                  <a:pt x="80" y="84"/>
                  <a:pt x="80" y="84"/>
                </a:cubicBezTo>
                <a:cubicBezTo>
                  <a:pt x="80" y="82"/>
                  <a:pt x="80" y="82"/>
                  <a:pt x="80" y="82"/>
                </a:cubicBezTo>
                <a:cubicBezTo>
                  <a:pt x="80" y="79"/>
                  <a:pt x="80" y="79"/>
                  <a:pt x="80" y="79"/>
                </a:cubicBezTo>
                <a:cubicBezTo>
                  <a:pt x="80" y="78"/>
                  <a:pt x="80" y="78"/>
                  <a:pt x="80" y="78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75"/>
                  <a:pt x="80" y="75"/>
                  <a:pt x="80" y="75"/>
                </a:cubicBezTo>
                <a:cubicBezTo>
                  <a:pt x="80" y="73"/>
                  <a:pt x="80" y="73"/>
                  <a:pt x="80" y="73"/>
                </a:cubicBezTo>
                <a:cubicBezTo>
                  <a:pt x="81" y="72"/>
                  <a:pt x="81" y="72"/>
                  <a:pt x="81" y="72"/>
                </a:cubicBezTo>
                <a:cubicBezTo>
                  <a:pt x="81" y="70"/>
                  <a:pt x="81" y="70"/>
                  <a:pt x="81" y="70"/>
                </a:cubicBezTo>
                <a:cubicBezTo>
                  <a:pt x="80" y="70"/>
                  <a:pt x="80" y="70"/>
                  <a:pt x="80" y="70"/>
                </a:cubicBezTo>
                <a:cubicBezTo>
                  <a:pt x="80" y="69"/>
                  <a:pt x="80" y="69"/>
                  <a:pt x="80" y="69"/>
                </a:cubicBezTo>
                <a:cubicBezTo>
                  <a:pt x="80" y="68"/>
                  <a:pt x="80" y="68"/>
                  <a:pt x="80" y="68"/>
                </a:cubicBezTo>
                <a:cubicBezTo>
                  <a:pt x="79" y="67"/>
                  <a:pt x="79" y="67"/>
                  <a:pt x="79" y="67"/>
                </a:cubicBezTo>
                <a:cubicBezTo>
                  <a:pt x="79" y="66"/>
                  <a:pt x="79" y="66"/>
                  <a:pt x="79" y="66"/>
                </a:cubicBezTo>
                <a:cubicBezTo>
                  <a:pt x="78" y="67"/>
                  <a:pt x="78" y="67"/>
                  <a:pt x="78" y="67"/>
                </a:cubicBezTo>
                <a:cubicBezTo>
                  <a:pt x="78" y="66"/>
                  <a:pt x="78" y="66"/>
                  <a:pt x="78" y="66"/>
                </a:cubicBezTo>
                <a:cubicBezTo>
                  <a:pt x="76" y="66"/>
                  <a:pt x="76" y="66"/>
                  <a:pt x="76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1" y="66"/>
                  <a:pt x="71" y="66"/>
                  <a:pt x="71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7" y="67"/>
                  <a:pt x="67" y="67"/>
                  <a:pt x="67" y="67"/>
                </a:cubicBezTo>
                <a:cubicBezTo>
                  <a:pt x="66" y="65"/>
                  <a:pt x="66" y="65"/>
                  <a:pt x="66" y="65"/>
                </a:cubicBezTo>
                <a:cubicBezTo>
                  <a:pt x="67" y="63"/>
                  <a:pt x="67" y="63"/>
                  <a:pt x="67" y="63"/>
                </a:cubicBezTo>
                <a:cubicBezTo>
                  <a:pt x="68" y="62"/>
                  <a:pt x="68" y="62"/>
                  <a:pt x="68" y="62"/>
                </a:cubicBezTo>
                <a:cubicBezTo>
                  <a:pt x="68" y="59"/>
                  <a:pt x="68" y="59"/>
                  <a:pt x="68" y="59"/>
                </a:cubicBezTo>
                <a:cubicBezTo>
                  <a:pt x="69" y="57"/>
                  <a:pt x="69" y="57"/>
                  <a:pt x="69" y="57"/>
                </a:cubicBezTo>
                <a:cubicBezTo>
                  <a:pt x="69" y="54"/>
                  <a:pt x="69" y="54"/>
                  <a:pt x="69" y="54"/>
                </a:cubicBezTo>
                <a:cubicBezTo>
                  <a:pt x="69" y="52"/>
                  <a:pt x="69" y="52"/>
                  <a:pt x="69" y="52"/>
                </a:cubicBezTo>
                <a:cubicBezTo>
                  <a:pt x="70" y="49"/>
                  <a:pt x="70" y="49"/>
                  <a:pt x="70" y="49"/>
                </a:cubicBezTo>
                <a:cubicBezTo>
                  <a:pt x="71" y="48"/>
                  <a:pt x="71" y="48"/>
                  <a:pt x="71" y="48"/>
                </a:cubicBezTo>
                <a:cubicBezTo>
                  <a:pt x="71" y="50"/>
                  <a:pt x="71" y="50"/>
                  <a:pt x="71" y="50"/>
                </a:cubicBezTo>
                <a:cubicBezTo>
                  <a:pt x="73" y="50"/>
                  <a:pt x="73" y="50"/>
                  <a:pt x="73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5" y="50"/>
                  <a:pt x="75" y="50"/>
                  <a:pt x="75" y="50"/>
                </a:cubicBezTo>
                <a:cubicBezTo>
                  <a:pt x="76" y="50"/>
                  <a:pt x="76" y="50"/>
                  <a:pt x="76" y="50"/>
                </a:cubicBezTo>
                <a:cubicBezTo>
                  <a:pt x="77" y="50"/>
                  <a:pt x="77" y="50"/>
                  <a:pt x="77" y="50"/>
                </a:cubicBezTo>
                <a:cubicBezTo>
                  <a:pt x="78" y="50"/>
                  <a:pt x="78" y="50"/>
                  <a:pt x="78" y="50"/>
                </a:cubicBezTo>
                <a:cubicBezTo>
                  <a:pt x="81" y="49"/>
                  <a:pt x="81" y="49"/>
                  <a:pt x="81" y="49"/>
                </a:cubicBezTo>
                <a:cubicBezTo>
                  <a:pt x="83" y="49"/>
                  <a:pt x="83" y="49"/>
                  <a:pt x="83" y="49"/>
                </a:cubicBezTo>
                <a:cubicBezTo>
                  <a:pt x="85" y="48"/>
                  <a:pt x="85" y="48"/>
                  <a:pt x="85" y="48"/>
                </a:cubicBezTo>
                <a:cubicBezTo>
                  <a:pt x="86" y="47"/>
                  <a:pt x="86" y="47"/>
                  <a:pt x="86" y="47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7" y="41"/>
                  <a:pt x="87" y="41"/>
                  <a:pt x="87" y="41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37"/>
                  <a:pt x="86" y="37"/>
                  <a:pt x="86" y="37"/>
                </a:cubicBezTo>
                <a:cubicBezTo>
                  <a:pt x="85" y="35"/>
                  <a:pt x="85" y="35"/>
                  <a:pt x="85" y="35"/>
                </a:cubicBezTo>
                <a:cubicBezTo>
                  <a:pt x="84" y="34"/>
                  <a:pt x="84" y="34"/>
                  <a:pt x="84" y="34"/>
                </a:cubicBezTo>
                <a:cubicBezTo>
                  <a:pt x="84" y="33"/>
                  <a:pt x="84" y="33"/>
                  <a:pt x="84" y="33"/>
                </a:cubicBezTo>
                <a:cubicBezTo>
                  <a:pt x="85" y="32"/>
                  <a:pt x="86" y="32"/>
                  <a:pt x="87" y="31"/>
                </a:cubicBezTo>
                <a:moveTo>
                  <a:pt x="56" y="91"/>
                </a:moveTo>
                <a:cubicBezTo>
                  <a:pt x="56" y="89"/>
                  <a:pt x="56" y="89"/>
                  <a:pt x="56" y="89"/>
                </a:cubicBezTo>
                <a:cubicBezTo>
                  <a:pt x="58" y="88"/>
                  <a:pt x="58" y="88"/>
                  <a:pt x="58" y="88"/>
                </a:cubicBezTo>
                <a:cubicBezTo>
                  <a:pt x="62" y="87"/>
                  <a:pt x="62" y="87"/>
                  <a:pt x="62" y="87"/>
                </a:cubicBezTo>
                <a:cubicBezTo>
                  <a:pt x="62" y="87"/>
                  <a:pt x="62" y="87"/>
                  <a:pt x="62" y="87"/>
                </a:cubicBezTo>
                <a:cubicBezTo>
                  <a:pt x="63" y="89"/>
                  <a:pt x="63" y="90"/>
                  <a:pt x="63" y="91"/>
                </a:cubicBezTo>
                <a:cubicBezTo>
                  <a:pt x="63" y="91"/>
                  <a:pt x="63" y="92"/>
                  <a:pt x="63" y="92"/>
                </a:cubicBezTo>
                <a:cubicBezTo>
                  <a:pt x="61" y="92"/>
                  <a:pt x="59" y="92"/>
                  <a:pt x="57" y="92"/>
                </a:cubicBezTo>
                <a:cubicBezTo>
                  <a:pt x="57" y="92"/>
                  <a:pt x="56" y="92"/>
                  <a:pt x="56" y="92"/>
                </a:cubicBezTo>
                <a:lnTo>
                  <a:pt x="56" y="91"/>
                </a:lnTo>
                <a:close/>
                <a:moveTo>
                  <a:pt x="115" y="133"/>
                </a:moveTo>
                <a:cubicBezTo>
                  <a:pt x="113" y="135"/>
                  <a:pt x="111" y="136"/>
                  <a:pt x="107" y="137"/>
                </a:cubicBezTo>
                <a:cubicBezTo>
                  <a:pt x="105" y="137"/>
                  <a:pt x="102" y="137"/>
                  <a:pt x="99" y="137"/>
                </a:cubicBezTo>
                <a:cubicBezTo>
                  <a:pt x="96" y="137"/>
                  <a:pt x="92" y="137"/>
                  <a:pt x="88" y="138"/>
                </a:cubicBezTo>
                <a:cubicBezTo>
                  <a:pt x="84" y="138"/>
                  <a:pt x="79" y="139"/>
                  <a:pt x="74" y="140"/>
                </a:cubicBezTo>
                <a:cubicBezTo>
                  <a:pt x="73" y="134"/>
                  <a:pt x="72" y="129"/>
                  <a:pt x="71" y="124"/>
                </a:cubicBezTo>
                <a:cubicBezTo>
                  <a:pt x="70" y="117"/>
                  <a:pt x="69" y="109"/>
                  <a:pt x="69" y="103"/>
                </a:cubicBezTo>
                <a:cubicBezTo>
                  <a:pt x="69" y="102"/>
                  <a:pt x="69" y="100"/>
                  <a:pt x="68" y="99"/>
                </a:cubicBezTo>
                <a:cubicBezTo>
                  <a:pt x="69" y="101"/>
                  <a:pt x="69" y="102"/>
                  <a:pt x="70" y="105"/>
                </a:cubicBezTo>
                <a:cubicBezTo>
                  <a:pt x="72" y="109"/>
                  <a:pt x="72" y="109"/>
                  <a:pt x="72" y="109"/>
                </a:cubicBezTo>
                <a:cubicBezTo>
                  <a:pt x="72" y="111"/>
                  <a:pt x="72" y="111"/>
                  <a:pt x="72" y="111"/>
                </a:cubicBezTo>
                <a:cubicBezTo>
                  <a:pt x="73" y="112"/>
                  <a:pt x="73" y="112"/>
                  <a:pt x="73" y="112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2" y="107"/>
                  <a:pt x="82" y="107"/>
                  <a:pt x="82" y="107"/>
                </a:cubicBezTo>
                <a:cubicBezTo>
                  <a:pt x="85" y="105"/>
                  <a:pt x="85" y="105"/>
                  <a:pt x="85" y="105"/>
                </a:cubicBezTo>
                <a:cubicBezTo>
                  <a:pt x="85" y="104"/>
                  <a:pt x="85" y="104"/>
                  <a:pt x="85" y="104"/>
                </a:cubicBezTo>
                <a:cubicBezTo>
                  <a:pt x="87" y="105"/>
                  <a:pt x="88" y="105"/>
                  <a:pt x="89" y="105"/>
                </a:cubicBezTo>
                <a:cubicBezTo>
                  <a:pt x="90" y="105"/>
                  <a:pt x="91" y="105"/>
                  <a:pt x="92" y="105"/>
                </a:cubicBezTo>
                <a:cubicBezTo>
                  <a:pt x="96" y="104"/>
                  <a:pt x="99" y="100"/>
                  <a:pt x="102" y="96"/>
                </a:cubicBezTo>
                <a:cubicBezTo>
                  <a:pt x="103" y="94"/>
                  <a:pt x="104" y="93"/>
                  <a:pt x="105" y="91"/>
                </a:cubicBezTo>
                <a:cubicBezTo>
                  <a:pt x="106" y="90"/>
                  <a:pt x="108" y="89"/>
                  <a:pt x="109" y="88"/>
                </a:cubicBezTo>
                <a:cubicBezTo>
                  <a:pt x="109" y="88"/>
                  <a:pt x="109" y="88"/>
                  <a:pt x="109" y="87"/>
                </a:cubicBezTo>
                <a:cubicBezTo>
                  <a:pt x="112" y="93"/>
                  <a:pt x="114" y="97"/>
                  <a:pt x="117" y="102"/>
                </a:cubicBezTo>
                <a:cubicBezTo>
                  <a:pt x="121" y="99"/>
                  <a:pt x="121" y="99"/>
                  <a:pt x="121" y="99"/>
                </a:cubicBezTo>
                <a:cubicBezTo>
                  <a:pt x="119" y="95"/>
                  <a:pt x="116" y="90"/>
                  <a:pt x="113" y="83"/>
                </a:cubicBezTo>
                <a:cubicBezTo>
                  <a:pt x="114" y="83"/>
                  <a:pt x="114" y="82"/>
                  <a:pt x="115" y="82"/>
                </a:cubicBezTo>
                <a:cubicBezTo>
                  <a:pt x="116" y="81"/>
                  <a:pt x="117" y="81"/>
                  <a:pt x="118" y="81"/>
                </a:cubicBezTo>
                <a:cubicBezTo>
                  <a:pt x="120" y="76"/>
                  <a:pt x="120" y="76"/>
                  <a:pt x="120" y="76"/>
                </a:cubicBezTo>
                <a:cubicBezTo>
                  <a:pt x="118" y="76"/>
                  <a:pt x="115" y="75"/>
                  <a:pt x="112" y="77"/>
                </a:cubicBezTo>
                <a:cubicBezTo>
                  <a:pt x="112" y="78"/>
                  <a:pt x="111" y="78"/>
                  <a:pt x="111" y="78"/>
                </a:cubicBezTo>
                <a:cubicBezTo>
                  <a:pt x="109" y="75"/>
                  <a:pt x="108" y="71"/>
                  <a:pt x="106" y="67"/>
                </a:cubicBezTo>
                <a:cubicBezTo>
                  <a:pt x="102" y="56"/>
                  <a:pt x="98" y="44"/>
                  <a:pt x="93" y="30"/>
                </a:cubicBezTo>
                <a:cubicBezTo>
                  <a:pt x="98" y="29"/>
                  <a:pt x="104" y="29"/>
                  <a:pt x="107" y="29"/>
                </a:cubicBezTo>
                <a:cubicBezTo>
                  <a:pt x="107" y="29"/>
                  <a:pt x="107" y="29"/>
                  <a:pt x="107" y="29"/>
                </a:cubicBezTo>
                <a:cubicBezTo>
                  <a:pt x="109" y="29"/>
                  <a:pt x="109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0" y="29"/>
                  <a:pt x="110" y="29"/>
                  <a:pt x="110" y="29"/>
                </a:cubicBezTo>
                <a:cubicBezTo>
                  <a:pt x="115" y="28"/>
                  <a:pt x="115" y="28"/>
                  <a:pt x="115" y="28"/>
                </a:cubicBezTo>
                <a:cubicBezTo>
                  <a:pt x="114" y="25"/>
                  <a:pt x="112" y="24"/>
                  <a:pt x="107" y="24"/>
                </a:cubicBezTo>
                <a:cubicBezTo>
                  <a:pt x="107" y="24"/>
                  <a:pt x="107" y="24"/>
                  <a:pt x="107" y="24"/>
                </a:cubicBezTo>
                <a:cubicBezTo>
                  <a:pt x="103" y="24"/>
                  <a:pt x="98" y="24"/>
                  <a:pt x="92" y="25"/>
                </a:cubicBezTo>
                <a:cubicBezTo>
                  <a:pt x="90" y="19"/>
                  <a:pt x="88" y="12"/>
                  <a:pt x="86" y="6"/>
                </a:cubicBezTo>
                <a:cubicBezTo>
                  <a:pt x="81" y="8"/>
                  <a:pt x="81" y="8"/>
                  <a:pt x="81" y="8"/>
                </a:cubicBezTo>
                <a:cubicBezTo>
                  <a:pt x="83" y="14"/>
                  <a:pt x="85" y="20"/>
                  <a:pt x="87" y="26"/>
                </a:cubicBezTo>
                <a:cubicBezTo>
                  <a:pt x="86" y="26"/>
                  <a:pt x="86" y="26"/>
                  <a:pt x="86" y="26"/>
                </a:cubicBezTo>
                <a:cubicBezTo>
                  <a:pt x="85" y="27"/>
                  <a:pt x="83" y="27"/>
                  <a:pt x="82" y="28"/>
                </a:cubicBezTo>
                <a:cubicBezTo>
                  <a:pt x="82" y="28"/>
                  <a:pt x="82" y="28"/>
                  <a:pt x="82" y="28"/>
                </a:cubicBezTo>
                <a:cubicBezTo>
                  <a:pt x="80" y="28"/>
                  <a:pt x="80" y="28"/>
                  <a:pt x="80" y="28"/>
                </a:cubicBezTo>
                <a:cubicBezTo>
                  <a:pt x="79" y="28"/>
                  <a:pt x="79" y="28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9"/>
                  <a:pt x="77" y="29"/>
                  <a:pt x="77" y="29"/>
                </a:cubicBezTo>
                <a:cubicBezTo>
                  <a:pt x="76" y="30"/>
                  <a:pt x="76" y="30"/>
                  <a:pt x="76" y="30"/>
                </a:cubicBezTo>
                <a:cubicBezTo>
                  <a:pt x="76" y="31"/>
                  <a:pt x="76" y="31"/>
                  <a:pt x="76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5" y="31"/>
                  <a:pt x="75" y="31"/>
                  <a:pt x="75" y="31"/>
                </a:cubicBezTo>
                <a:cubicBezTo>
                  <a:pt x="74" y="31"/>
                  <a:pt x="74" y="31"/>
                  <a:pt x="74" y="31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2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32"/>
                  <a:pt x="70" y="32"/>
                  <a:pt x="70" y="32"/>
                </a:cubicBezTo>
                <a:cubicBezTo>
                  <a:pt x="70" y="32"/>
                  <a:pt x="70" y="32"/>
                  <a:pt x="70" y="32"/>
                </a:cubicBezTo>
                <a:cubicBezTo>
                  <a:pt x="69" y="31"/>
                  <a:pt x="69" y="31"/>
                  <a:pt x="69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7" y="30"/>
                  <a:pt x="67" y="30"/>
                  <a:pt x="67" y="30"/>
                </a:cubicBezTo>
                <a:cubicBezTo>
                  <a:pt x="66" y="31"/>
                  <a:pt x="66" y="31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66" y="29"/>
                  <a:pt x="66" y="29"/>
                  <a:pt x="66" y="29"/>
                </a:cubicBezTo>
                <a:cubicBezTo>
                  <a:pt x="67" y="28"/>
                  <a:pt x="67" y="28"/>
                  <a:pt x="67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9" y="27"/>
                  <a:pt x="69" y="27"/>
                  <a:pt x="69" y="27"/>
                </a:cubicBezTo>
                <a:cubicBezTo>
                  <a:pt x="69" y="26"/>
                  <a:pt x="69" y="26"/>
                  <a:pt x="69" y="26"/>
                </a:cubicBezTo>
                <a:cubicBezTo>
                  <a:pt x="68" y="26"/>
                  <a:pt x="68" y="26"/>
                  <a:pt x="68" y="26"/>
                </a:cubicBezTo>
                <a:cubicBezTo>
                  <a:pt x="69" y="25"/>
                  <a:pt x="69" y="25"/>
                  <a:pt x="69" y="25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21"/>
                  <a:pt x="69" y="21"/>
                  <a:pt x="69" y="21"/>
                </a:cubicBezTo>
                <a:cubicBezTo>
                  <a:pt x="68" y="19"/>
                  <a:pt x="68" y="19"/>
                  <a:pt x="68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67" y="17"/>
                  <a:pt x="67" y="17"/>
                  <a:pt x="67" y="17"/>
                </a:cubicBezTo>
                <a:cubicBezTo>
                  <a:pt x="65" y="15"/>
                  <a:pt x="65" y="15"/>
                  <a:pt x="65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3" y="13"/>
                  <a:pt x="63" y="13"/>
                  <a:pt x="63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59" y="12"/>
                  <a:pt x="59" y="12"/>
                  <a:pt x="59" y="12"/>
                </a:cubicBezTo>
                <a:cubicBezTo>
                  <a:pt x="57" y="12"/>
                  <a:pt x="57" y="12"/>
                  <a:pt x="57" y="12"/>
                </a:cubicBezTo>
                <a:cubicBezTo>
                  <a:pt x="55" y="12"/>
                  <a:pt x="55" y="12"/>
                  <a:pt x="55" y="12"/>
                </a:cubicBezTo>
                <a:cubicBezTo>
                  <a:pt x="53" y="13"/>
                  <a:pt x="53" y="13"/>
                  <a:pt x="53" y="13"/>
                </a:cubicBezTo>
                <a:cubicBezTo>
                  <a:pt x="52" y="13"/>
                  <a:pt x="52" y="13"/>
                  <a:pt x="52" y="13"/>
                </a:cubicBezTo>
                <a:cubicBezTo>
                  <a:pt x="51" y="14"/>
                  <a:pt x="51" y="14"/>
                  <a:pt x="51" y="14"/>
                </a:cubicBezTo>
                <a:cubicBezTo>
                  <a:pt x="51" y="14"/>
                  <a:pt x="51" y="14"/>
                  <a:pt x="51" y="14"/>
                </a:cubicBezTo>
                <a:cubicBezTo>
                  <a:pt x="50" y="12"/>
                  <a:pt x="50" y="10"/>
                  <a:pt x="49" y="9"/>
                </a:cubicBezTo>
                <a:cubicBezTo>
                  <a:pt x="48" y="5"/>
                  <a:pt x="48" y="2"/>
                  <a:pt x="47" y="0"/>
                </a:cubicBezTo>
                <a:cubicBezTo>
                  <a:pt x="42" y="2"/>
                  <a:pt x="42" y="2"/>
                  <a:pt x="42" y="2"/>
                </a:cubicBezTo>
                <a:cubicBezTo>
                  <a:pt x="43" y="4"/>
                  <a:pt x="43" y="6"/>
                  <a:pt x="44" y="10"/>
                </a:cubicBezTo>
                <a:cubicBezTo>
                  <a:pt x="45" y="13"/>
                  <a:pt x="46" y="16"/>
                  <a:pt x="47" y="19"/>
                </a:cubicBezTo>
                <a:cubicBezTo>
                  <a:pt x="46" y="21"/>
                  <a:pt x="46" y="21"/>
                  <a:pt x="46" y="21"/>
                </a:cubicBezTo>
                <a:cubicBezTo>
                  <a:pt x="46" y="22"/>
                  <a:pt x="46" y="22"/>
                  <a:pt x="46" y="22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25"/>
                  <a:pt x="46" y="25"/>
                  <a:pt x="46" y="25"/>
                </a:cubicBezTo>
                <a:cubicBezTo>
                  <a:pt x="46" y="26"/>
                  <a:pt x="46" y="26"/>
                  <a:pt x="46" y="26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9"/>
                  <a:pt x="46" y="29"/>
                  <a:pt x="46" y="29"/>
                </a:cubicBezTo>
                <a:cubicBezTo>
                  <a:pt x="45" y="29"/>
                  <a:pt x="45" y="29"/>
                  <a:pt x="45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2" y="31"/>
                  <a:pt x="42" y="31"/>
                  <a:pt x="42" y="31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1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40" y="34"/>
                  <a:pt x="40" y="34"/>
                  <a:pt x="40" y="34"/>
                </a:cubicBezTo>
                <a:cubicBezTo>
                  <a:pt x="39" y="35"/>
                  <a:pt x="39" y="35"/>
                  <a:pt x="39" y="35"/>
                </a:cubicBezTo>
                <a:cubicBezTo>
                  <a:pt x="39" y="36"/>
                  <a:pt x="39" y="36"/>
                  <a:pt x="39" y="36"/>
                </a:cubicBezTo>
                <a:cubicBezTo>
                  <a:pt x="38" y="38"/>
                  <a:pt x="38" y="38"/>
                  <a:pt x="38" y="38"/>
                </a:cubicBezTo>
                <a:cubicBezTo>
                  <a:pt x="37" y="38"/>
                  <a:pt x="37" y="38"/>
                  <a:pt x="37" y="38"/>
                </a:cubicBezTo>
                <a:cubicBezTo>
                  <a:pt x="36" y="39"/>
                  <a:pt x="36" y="39"/>
                  <a:pt x="36" y="39"/>
                </a:cubicBezTo>
                <a:cubicBezTo>
                  <a:pt x="35" y="39"/>
                  <a:pt x="35" y="39"/>
                  <a:pt x="35" y="39"/>
                </a:cubicBezTo>
                <a:cubicBezTo>
                  <a:pt x="34" y="40"/>
                  <a:pt x="34" y="40"/>
                  <a:pt x="34" y="40"/>
                </a:cubicBezTo>
                <a:cubicBezTo>
                  <a:pt x="34" y="40"/>
                  <a:pt x="34" y="40"/>
                  <a:pt x="34" y="40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1"/>
                  <a:pt x="33" y="41"/>
                  <a:pt x="33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29" y="42"/>
                  <a:pt x="29" y="42"/>
                  <a:pt x="29" y="42"/>
                </a:cubicBezTo>
                <a:cubicBezTo>
                  <a:pt x="29" y="41"/>
                  <a:pt x="29" y="41"/>
                  <a:pt x="29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3"/>
                  <a:pt x="27" y="43"/>
                  <a:pt x="27" y="43"/>
                </a:cubicBezTo>
                <a:cubicBezTo>
                  <a:pt x="25" y="43"/>
                  <a:pt x="24" y="43"/>
                  <a:pt x="23" y="43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0"/>
                  <a:pt x="19" y="37"/>
                  <a:pt x="19" y="35"/>
                </a:cubicBezTo>
                <a:cubicBezTo>
                  <a:pt x="18" y="31"/>
                  <a:pt x="17" y="27"/>
                  <a:pt x="17" y="24"/>
                </a:cubicBezTo>
                <a:cubicBezTo>
                  <a:pt x="16" y="15"/>
                  <a:pt x="15" y="13"/>
                  <a:pt x="15" y="12"/>
                </a:cubicBezTo>
                <a:cubicBezTo>
                  <a:pt x="15" y="11"/>
                  <a:pt x="15" y="11"/>
                  <a:pt x="1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2"/>
                  <a:pt x="10" y="12"/>
                  <a:pt x="10" y="13"/>
                </a:cubicBezTo>
                <a:cubicBezTo>
                  <a:pt x="10" y="14"/>
                  <a:pt x="11" y="16"/>
                  <a:pt x="12" y="24"/>
                </a:cubicBezTo>
                <a:cubicBezTo>
                  <a:pt x="12" y="27"/>
                  <a:pt x="13" y="31"/>
                  <a:pt x="14" y="36"/>
                </a:cubicBezTo>
                <a:cubicBezTo>
                  <a:pt x="14" y="38"/>
                  <a:pt x="14" y="40"/>
                  <a:pt x="15" y="41"/>
                </a:cubicBezTo>
                <a:cubicBezTo>
                  <a:pt x="14" y="41"/>
                  <a:pt x="12" y="41"/>
                  <a:pt x="11" y="40"/>
                </a:cubicBezTo>
                <a:cubicBezTo>
                  <a:pt x="9" y="39"/>
                  <a:pt x="6" y="37"/>
                  <a:pt x="4" y="36"/>
                </a:cubicBezTo>
                <a:cubicBezTo>
                  <a:pt x="3" y="36"/>
                  <a:pt x="3" y="35"/>
                  <a:pt x="2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1" y="40"/>
                  <a:pt x="1" y="40"/>
                </a:cubicBezTo>
                <a:cubicBezTo>
                  <a:pt x="3" y="42"/>
                  <a:pt x="6" y="44"/>
                  <a:pt x="9" y="45"/>
                </a:cubicBezTo>
                <a:cubicBezTo>
                  <a:pt x="11" y="46"/>
                  <a:pt x="13" y="47"/>
                  <a:pt x="16" y="47"/>
                </a:cubicBezTo>
                <a:cubicBezTo>
                  <a:pt x="17" y="57"/>
                  <a:pt x="19" y="69"/>
                  <a:pt x="20" y="77"/>
                </a:cubicBezTo>
                <a:cubicBezTo>
                  <a:pt x="20" y="80"/>
                  <a:pt x="21" y="83"/>
                  <a:pt x="21" y="85"/>
                </a:cubicBezTo>
                <a:cubicBezTo>
                  <a:pt x="20" y="85"/>
                  <a:pt x="20" y="85"/>
                  <a:pt x="20" y="85"/>
                </a:cubicBezTo>
                <a:cubicBezTo>
                  <a:pt x="17" y="84"/>
                  <a:pt x="14" y="83"/>
                  <a:pt x="12" y="83"/>
                </a:cubicBezTo>
                <a:cubicBezTo>
                  <a:pt x="9" y="82"/>
                  <a:pt x="9" y="82"/>
                  <a:pt x="9" y="82"/>
                </a:cubicBezTo>
                <a:cubicBezTo>
                  <a:pt x="8" y="87"/>
                  <a:pt x="8" y="87"/>
                  <a:pt x="8" y="87"/>
                </a:cubicBezTo>
                <a:cubicBezTo>
                  <a:pt x="10" y="88"/>
                  <a:pt x="10" y="88"/>
                  <a:pt x="10" y="88"/>
                </a:cubicBezTo>
                <a:cubicBezTo>
                  <a:pt x="13" y="88"/>
                  <a:pt x="16" y="89"/>
                  <a:pt x="19" y="90"/>
                </a:cubicBezTo>
                <a:cubicBezTo>
                  <a:pt x="21" y="91"/>
                  <a:pt x="21" y="91"/>
                  <a:pt x="21" y="91"/>
                </a:cubicBezTo>
                <a:cubicBezTo>
                  <a:pt x="21" y="97"/>
                  <a:pt x="21" y="103"/>
                  <a:pt x="21" y="109"/>
                </a:cubicBezTo>
                <a:cubicBezTo>
                  <a:pt x="21" y="112"/>
                  <a:pt x="21" y="115"/>
                  <a:pt x="21" y="119"/>
                </a:cubicBezTo>
                <a:cubicBezTo>
                  <a:pt x="22" y="128"/>
                  <a:pt x="22" y="138"/>
                  <a:pt x="22" y="147"/>
                </a:cubicBezTo>
                <a:cubicBezTo>
                  <a:pt x="19" y="146"/>
                  <a:pt x="17" y="145"/>
                  <a:pt x="15" y="145"/>
                </a:cubicBezTo>
                <a:cubicBezTo>
                  <a:pt x="14" y="144"/>
                  <a:pt x="13" y="144"/>
                  <a:pt x="12" y="143"/>
                </a:cubicBezTo>
                <a:cubicBezTo>
                  <a:pt x="10" y="148"/>
                  <a:pt x="10" y="148"/>
                  <a:pt x="10" y="148"/>
                </a:cubicBezTo>
                <a:cubicBezTo>
                  <a:pt x="11" y="148"/>
                  <a:pt x="12" y="149"/>
                  <a:pt x="13" y="149"/>
                </a:cubicBezTo>
                <a:cubicBezTo>
                  <a:pt x="16" y="150"/>
                  <a:pt x="19" y="152"/>
                  <a:pt x="21" y="153"/>
                </a:cubicBezTo>
                <a:cubicBezTo>
                  <a:pt x="21" y="155"/>
                  <a:pt x="21" y="158"/>
                  <a:pt x="21" y="160"/>
                </a:cubicBezTo>
                <a:cubicBezTo>
                  <a:pt x="21" y="160"/>
                  <a:pt x="21" y="160"/>
                  <a:pt x="21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60"/>
                  <a:pt x="27" y="160"/>
                  <a:pt x="27" y="160"/>
                </a:cubicBezTo>
                <a:cubicBezTo>
                  <a:pt x="27" y="158"/>
                  <a:pt x="27" y="156"/>
                  <a:pt x="27" y="155"/>
                </a:cubicBezTo>
                <a:cubicBezTo>
                  <a:pt x="27" y="155"/>
                  <a:pt x="27" y="155"/>
                  <a:pt x="27" y="155"/>
                </a:cubicBezTo>
                <a:cubicBezTo>
                  <a:pt x="28" y="155"/>
                  <a:pt x="29" y="155"/>
                  <a:pt x="30" y="156"/>
                </a:cubicBezTo>
                <a:cubicBezTo>
                  <a:pt x="32" y="157"/>
                  <a:pt x="35" y="157"/>
                  <a:pt x="38" y="157"/>
                </a:cubicBezTo>
                <a:cubicBezTo>
                  <a:pt x="39" y="157"/>
                  <a:pt x="41" y="157"/>
                  <a:pt x="42" y="157"/>
                </a:cubicBezTo>
                <a:cubicBezTo>
                  <a:pt x="46" y="156"/>
                  <a:pt x="50" y="154"/>
                  <a:pt x="55" y="152"/>
                </a:cubicBezTo>
                <a:cubicBezTo>
                  <a:pt x="59" y="150"/>
                  <a:pt x="63" y="148"/>
                  <a:pt x="67" y="147"/>
                </a:cubicBezTo>
                <a:cubicBezTo>
                  <a:pt x="68" y="147"/>
                  <a:pt x="69" y="146"/>
                  <a:pt x="70" y="146"/>
                </a:cubicBezTo>
                <a:cubicBezTo>
                  <a:pt x="71" y="151"/>
                  <a:pt x="72" y="157"/>
                  <a:pt x="73" y="162"/>
                </a:cubicBezTo>
                <a:cubicBezTo>
                  <a:pt x="73" y="162"/>
                  <a:pt x="73" y="162"/>
                  <a:pt x="73" y="162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77" y="156"/>
                  <a:pt x="76" y="150"/>
                  <a:pt x="75" y="145"/>
                </a:cubicBezTo>
                <a:cubicBezTo>
                  <a:pt x="80" y="144"/>
                  <a:pt x="85" y="143"/>
                  <a:pt x="89" y="143"/>
                </a:cubicBezTo>
                <a:cubicBezTo>
                  <a:pt x="92" y="142"/>
                  <a:pt x="96" y="142"/>
                  <a:pt x="99" y="143"/>
                </a:cubicBezTo>
                <a:cubicBezTo>
                  <a:pt x="102" y="143"/>
                  <a:pt x="105" y="143"/>
                  <a:pt x="107" y="142"/>
                </a:cubicBezTo>
                <a:cubicBezTo>
                  <a:pt x="113" y="141"/>
                  <a:pt x="116" y="139"/>
                  <a:pt x="118" y="138"/>
                </a:cubicBezTo>
                <a:cubicBezTo>
                  <a:pt x="117" y="136"/>
                  <a:pt x="117" y="136"/>
                  <a:pt x="117" y="136"/>
                </a:cubicBezTo>
                <a:lnTo>
                  <a:pt x="115" y="1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>
              <a:latin typeface="Oslo Sans Office" panose="02000000000000000000" pitchFamily="2" charset="0"/>
            </a:endParaRPr>
          </a:p>
        </p:txBody>
      </p:sp>
      <p:sp>
        <p:nvSpPr>
          <p:cNvPr id="76" name="Freeform 5"/>
          <p:cNvSpPr>
            <a:spLocks/>
          </p:cNvSpPr>
          <p:nvPr/>
        </p:nvSpPr>
        <p:spPr bwMode="auto">
          <a:xfrm>
            <a:off x="-3910597" y="7188640"/>
            <a:ext cx="764248" cy="359839"/>
          </a:xfrm>
          <a:custGeom>
            <a:avLst/>
            <a:gdLst>
              <a:gd name="T0" fmla="*/ 822 w 982"/>
              <a:gd name="T1" fmla="*/ 200 h 462"/>
              <a:gd name="T2" fmla="*/ 663 w 982"/>
              <a:gd name="T3" fmla="*/ 211 h 462"/>
              <a:gd name="T4" fmla="*/ 677 w 982"/>
              <a:gd name="T5" fmla="*/ 150 h 462"/>
              <a:gd name="T6" fmla="*/ 708 w 982"/>
              <a:gd name="T7" fmla="*/ 165 h 462"/>
              <a:gd name="T8" fmla="*/ 725 w 982"/>
              <a:gd name="T9" fmla="*/ 151 h 462"/>
              <a:gd name="T10" fmla="*/ 743 w 982"/>
              <a:gd name="T11" fmla="*/ 137 h 462"/>
              <a:gd name="T12" fmla="*/ 743 w 982"/>
              <a:gd name="T13" fmla="*/ 119 h 462"/>
              <a:gd name="T14" fmla="*/ 756 w 982"/>
              <a:gd name="T15" fmla="*/ 90 h 462"/>
              <a:gd name="T16" fmla="*/ 755 w 982"/>
              <a:gd name="T17" fmla="*/ 44 h 462"/>
              <a:gd name="T18" fmla="*/ 714 w 982"/>
              <a:gd name="T19" fmla="*/ 7 h 462"/>
              <a:gd name="T20" fmla="*/ 634 w 982"/>
              <a:gd name="T21" fmla="*/ 31 h 462"/>
              <a:gd name="T22" fmla="*/ 633 w 982"/>
              <a:gd name="T23" fmla="*/ 98 h 462"/>
              <a:gd name="T24" fmla="*/ 639 w 982"/>
              <a:gd name="T25" fmla="*/ 119 h 462"/>
              <a:gd name="T26" fmla="*/ 587 w 982"/>
              <a:gd name="T27" fmla="*/ 164 h 462"/>
              <a:gd name="T28" fmla="*/ 518 w 982"/>
              <a:gd name="T29" fmla="*/ 163 h 462"/>
              <a:gd name="T30" fmla="*/ 283 w 982"/>
              <a:gd name="T31" fmla="*/ 201 h 462"/>
              <a:gd name="T32" fmla="*/ 103 w 982"/>
              <a:gd name="T33" fmla="*/ 191 h 462"/>
              <a:gd name="T34" fmla="*/ 0 w 982"/>
              <a:gd name="T35" fmla="*/ 207 h 462"/>
              <a:gd name="T36" fmla="*/ 142 w 982"/>
              <a:gd name="T37" fmla="*/ 193 h 462"/>
              <a:gd name="T38" fmla="*/ 393 w 982"/>
              <a:gd name="T39" fmla="*/ 224 h 462"/>
              <a:gd name="T40" fmla="*/ 533 w 982"/>
              <a:gd name="T41" fmla="*/ 202 h 462"/>
              <a:gd name="T42" fmla="*/ 512 w 982"/>
              <a:gd name="T43" fmla="*/ 245 h 462"/>
              <a:gd name="T44" fmla="*/ 419 w 982"/>
              <a:gd name="T45" fmla="*/ 282 h 462"/>
              <a:gd name="T46" fmla="*/ 373 w 982"/>
              <a:gd name="T47" fmla="*/ 330 h 462"/>
              <a:gd name="T48" fmla="*/ 300 w 982"/>
              <a:gd name="T49" fmla="*/ 392 h 462"/>
              <a:gd name="T50" fmla="*/ 274 w 982"/>
              <a:gd name="T51" fmla="*/ 373 h 462"/>
              <a:gd name="T52" fmla="*/ 225 w 982"/>
              <a:gd name="T53" fmla="*/ 342 h 462"/>
              <a:gd name="T54" fmla="*/ 169 w 982"/>
              <a:gd name="T55" fmla="*/ 309 h 462"/>
              <a:gd name="T56" fmla="*/ 140 w 982"/>
              <a:gd name="T57" fmla="*/ 306 h 462"/>
              <a:gd name="T58" fmla="*/ 95 w 982"/>
              <a:gd name="T59" fmla="*/ 312 h 462"/>
              <a:gd name="T60" fmla="*/ 55 w 982"/>
              <a:gd name="T61" fmla="*/ 343 h 462"/>
              <a:gd name="T62" fmla="*/ 56 w 982"/>
              <a:gd name="T63" fmla="*/ 384 h 462"/>
              <a:gd name="T64" fmla="*/ 78 w 982"/>
              <a:gd name="T65" fmla="*/ 379 h 462"/>
              <a:gd name="T66" fmla="*/ 128 w 982"/>
              <a:gd name="T67" fmla="*/ 361 h 462"/>
              <a:gd name="T68" fmla="*/ 194 w 982"/>
              <a:gd name="T69" fmla="*/ 396 h 462"/>
              <a:gd name="T70" fmla="*/ 266 w 982"/>
              <a:gd name="T71" fmla="*/ 456 h 462"/>
              <a:gd name="T72" fmla="*/ 312 w 982"/>
              <a:gd name="T73" fmla="*/ 455 h 462"/>
              <a:gd name="T74" fmla="*/ 398 w 982"/>
              <a:gd name="T75" fmla="*/ 411 h 462"/>
              <a:gd name="T76" fmla="*/ 492 w 982"/>
              <a:gd name="T77" fmla="*/ 353 h 462"/>
              <a:gd name="T78" fmla="*/ 591 w 982"/>
              <a:gd name="T79" fmla="*/ 298 h 462"/>
              <a:gd name="T80" fmla="*/ 623 w 982"/>
              <a:gd name="T81" fmla="*/ 267 h 462"/>
              <a:gd name="T82" fmla="*/ 651 w 982"/>
              <a:gd name="T83" fmla="*/ 309 h 462"/>
              <a:gd name="T84" fmla="*/ 735 w 982"/>
              <a:gd name="T85" fmla="*/ 291 h 462"/>
              <a:gd name="T86" fmla="*/ 792 w 982"/>
              <a:gd name="T87" fmla="*/ 282 h 462"/>
              <a:gd name="T88" fmla="*/ 809 w 982"/>
              <a:gd name="T89" fmla="*/ 274 h 462"/>
              <a:gd name="T90" fmla="*/ 821 w 982"/>
              <a:gd name="T91" fmla="*/ 271 h 462"/>
              <a:gd name="T92" fmla="*/ 823 w 982"/>
              <a:gd name="T93" fmla="*/ 267 h 462"/>
              <a:gd name="T94" fmla="*/ 821 w 982"/>
              <a:gd name="T95" fmla="*/ 261 h 462"/>
              <a:gd name="T96" fmla="*/ 817 w 982"/>
              <a:gd name="T97" fmla="*/ 254 h 462"/>
              <a:gd name="T98" fmla="*/ 800 w 982"/>
              <a:gd name="T99" fmla="*/ 251 h 462"/>
              <a:gd name="T100" fmla="*/ 803 w 982"/>
              <a:gd name="T101" fmla="*/ 244 h 462"/>
              <a:gd name="T102" fmla="*/ 799 w 982"/>
              <a:gd name="T103" fmla="*/ 237 h 462"/>
              <a:gd name="T104" fmla="*/ 733 w 982"/>
              <a:gd name="T105" fmla="*/ 253 h 462"/>
              <a:gd name="T106" fmla="*/ 671 w 982"/>
              <a:gd name="T107" fmla="*/ 260 h 462"/>
              <a:gd name="T108" fmla="*/ 664 w 982"/>
              <a:gd name="T109" fmla="*/ 239 h 462"/>
              <a:gd name="T110" fmla="*/ 812 w 982"/>
              <a:gd name="T111" fmla="*/ 226 h 462"/>
              <a:gd name="T112" fmla="*/ 982 w 982"/>
              <a:gd name="T113" fmla="*/ 217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82" h="462">
                <a:moveTo>
                  <a:pt x="970" y="192"/>
                </a:moveTo>
                <a:cubicBezTo>
                  <a:pt x="936" y="208"/>
                  <a:pt x="902" y="215"/>
                  <a:pt x="870" y="213"/>
                </a:cubicBezTo>
                <a:cubicBezTo>
                  <a:pt x="848" y="211"/>
                  <a:pt x="836" y="206"/>
                  <a:pt x="822" y="200"/>
                </a:cubicBezTo>
                <a:cubicBezTo>
                  <a:pt x="806" y="194"/>
                  <a:pt x="789" y="187"/>
                  <a:pt x="761" y="188"/>
                </a:cubicBezTo>
                <a:cubicBezTo>
                  <a:pt x="737" y="188"/>
                  <a:pt x="723" y="194"/>
                  <a:pt x="709" y="200"/>
                </a:cubicBezTo>
                <a:cubicBezTo>
                  <a:pt x="697" y="205"/>
                  <a:pt x="685" y="210"/>
                  <a:pt x="663" y="211"/>
                </a:cubicBezTo>
                <a:cubicBezTo>
                  <a:pt x="663" y="205"/>
                  <a:pt x="664" y="198"/>
                  <a:pt x="666" y="186"/>
                </a:cubicBezTo>
                <a:cubicBezTo>
                  <a:pt x="666" y="181"/>
                  <a:pt x="668" y="168"/>
                  <a:pt x="672" y="157"/>
                </a:cubicBezTo>
                <a:cubicBezTo>
                  <a:pt x="673" y="155"/>
                  <a:pt x="672" y="153"/>
                  <a:pt x="677" y="150"/>
                </a:cubicBezTo>
                <a:cubicBezTo>
                  <a:pt x="680" y="149"/>
                  <a:pt x="682" y="148"/>
                  <a:pt x="685" y="149"/>
                </a:cubicBezTo>
                <a:cubicBezTo>
                  <a:pt x="690" y="150"/>
                  <a:pt x="690" y="155"/>
                  <a:pt x="699" y="161"/>
                </a:cubicBezTo>
                <a:cubicBezTo>
                  <a:pt x="704" y="164"/>
                  <a:pt x="707" y="165"/>
                  <a:pt x="708" y="165"/>
                </a:cubicBezTo>
                <a:cubicBezTo>
                  <a:pt x="708" y="165"/>
                  <a:pt x="713" y="164"/>
                  <a:pt x="715" y="161"/>
                </a:cubicBezTo>
                <a:cubicBezTo>
                  <a:pt x="718" y="159"/>
                  <a:pt x="717" y="157"/>
                  <a:pt x="719" y="155"/>
                </a:cubicBezTo>
                <a:cubicBezTo>
                  <a:pt x="721" y="153"/>
                  <a:pt x="721" y="153"/>
                  <a:pt x="725" y="151"/>
                </a:cubicBezTo>
                <a:cubicBezTo>
                  <a:pt x="726" y="150"/>
                  <a:pt x="729" y="149"/>
                  <a:pt x="731" y="145"/>
                </a:cubicBezTo>
                <a:cubicBezTo>
                  <a:pt x="734" y="141"/>
                  <a:pt x="732" y="139"/>
                  <a:pt x="734" y="137"/>
                </a:cubicBezTo>
                <a:cubicBezTo>
                  <a:pt x="737" y="136"/>
                  <a:pt x="740" y="139"/>
                  <a:pt x="743" y="137"/>
                </a:cubicBezTo>
                <a:cubicBezTo>
                  <a:pt x="743" y="137"/>
                  <a:pt x="745" y="136"/>
                  <a:pt x="746" y="134"/>
                </a:cubicBezTo>
                <a:cubicBezTo>
                  <a:pt x="747" y="132"/>
                  <a:pt x="746" y="131"/>
                  <a:pt x="745" y="126"/>
                </a:cubicBezTo>
                <a:cubicBezTo>
                  <a:pt x="744" y="122"/>
                  <a:pt x="743" y="119"/>
                  <a:pt x="743" y="119"/>
                </a:cubicBezTo>
                <a:cubicBezTo>
                  <a:pt x="743" y="117"/>
                  <a:pt x="744" y="116"/>
                  <a:pt x="747" y="108"/>
                </a:cubicBezTo>
                <a:cubicBezTo>
                  <a:pt x="750" y="101"/>
                  <a:pt x="749" y="101"/>
                  <a:pt x="750" y="100"/>
                </a:cubicBezTo>
                <a:cubicBezTo>
                  <a:pt x="753" y="94"/>
                  <a:pt x="754" y="94"/>
                  <a:pt x="756" y="90"/>
                </a:cubicBezTo>
                <a:cubicBezTo>
                  <a:pt x="760" y="82"/>
                  <a:pt x="760" y="73"/>
                  <a:pt x="760" y="68"/>
                </a:cubicBezTo>
                <a:cubicBezTo>
                  <a:pt x="760" y="67"/>
                  <a:pt x="760" y="64"/>
                  <a:pt x="760" y="60"/>
                </a:cubicBezTo>
                <a:cubicBezTo>
                  <a:pt x="759" y="56"/>
                  <a:pt x="758" y="50"/>
                  <a:pt x="755" y="44"/>
                </a:cubicBezTo>
                <a:cubicBezTo>
                  <a:pt x="753" y="40"/>
                  <a:pt x="750" y="38"/>
                  <a:pt x="745" y="32"/>
                </a:cubicBezTo>
                <a:cubicBezTo>
                  <a:pt x="740" y="26"/>
                  <a:pt x="737" y="23"/>
                  <a:pt x="732" y="19"/>
                </a:cubicBezTo>
                <a:cubicBezTo>
                  <a:pt x="728" y="15"/>
                  <a:pt x="722" y="10"/>
                  <a:pt x="714" y="7"/>
                </a:cubicBezTo>
                <a:cubicBezTo>
                  <a:pt x="697" y="0"/>
                  <a:pt x="680" y="4"/>
                  <a:pt x="672" y="6"/>
                </a:cubicBezTo>
                <a:cubicBezTo>
                  <a:pt x="664" y="8"/>
                  <a:pt x="658" y="11"/>
                  <a:pt x="657" y="12"/>
                </a:cubicBezTo>
                <a:cubicBezTo>
                  <a:pt x="652" y="15"/>
                  <a:pt x="642" y="20"/>
                  <a:pt x="634" y="31"/>
                </a:cubicBezTo>
                <a:cubicBezTo>
                  <a:pt x="628" y="41"/>
                  <a:pt x="627" y="51"/>
                  <a:pt x="626" y="62"/>
                </a:cubicBezTo>
                <a:cubicBezTo>
                  <a:pt x="625" y="72"/>
                  <a:pt x="625" y="77"/>
                  <a:pt x="627" y="83"/>
                </a:cubicBezTo>
                <a:cubicBezTo>
                  <a:pt x="629" y="87"/>
                  <a:pt x="631" y="91"/>
                  <a:pt x="633" y="98"/>
                </a:cubicBezTo>
                <a:cubicBezTo>
                  <a:pt x="633" y="100"/>
                  <a:pt x="633" y="102"/>
                  <a:pt x="634" y="105"/>
                </a:cubicBezTo>
                <a:cubicBezTo>
                  <a:pt x="635" y="111"/>
                  <a:pt x="636" y="113"/>
                  <a:pt x="637" y="114"/>
                </a:cubicBezTo>
                <a:cubicBezTo>
                  <a:pt x="638" y="118"/>
                  <a:pt x="639" y="117"/>
                  <a:pt x="639" y="119"/>
                </a:cubicBezTo>
                <a:cubicBezTo>
                  <a:pt x="639" y="124"/>
                  <a:pt x="627" y="144"/>
                  <a:pt x="619" y="147"/>
                </a:cubicBezTo>
                <a:cubicBezTo>
                  <a:pt x="616" y="148"/>
                  <a:pt x="614" y="149"/>
                  <a:pt x="612" y="149"/>
                </a:cubicBezTo>
                <a:cubicBezTo>
                  <a:pt x="603" y="150"/>
                  <a:pt x="597" y="155"/>
                  <a:pt x="587" y="164"/>
                </a:cubicBezTo>
                <a:cubicBezTo>
                  <a:pt x="573" y="177"/>
                  <a:pt x="565" y="184"/>
                  <a:pt x="561" y="188"/>
                </a:cubicBezTo>
                <a:cubicBezTo>
                  <a:pt x="557" y="185"/>
                  <a:pt x="553" y="182"/>
                  <a:pt x="550" y="179"/>
                </a:cubicBezTo>
                <a:cubicBezTo>
                  <a:pt x="542" y="173"/>
                  <a:pt x="533" y="167"/>
                  <a:pt x="518" y="163"/>
                </a:cubicBezTo>
                <a:cubicBezTo>
                  <a:pt x="489" y="156"/>
                  <a:pt x="470" y="165"/>
                  <a:pt x="447" y="176"/>
                </a:cubicBezTo>
                <a:cubicBezTo>
                  <a:pt x="431" y="183"/>
                  <a:pt x="413" y="191"/>
                  <a:pt x="387" y="197"/>
                </a:cubicBezTo>
                <a:cubicBezTo>
                  <a:pt x="372" y="201"/>
                  <a:pt x="330" y="208"/>
                  <a:pt x="283" y="201"/>
                </a:cubicBezTo>
                <a:cubicBezTo>
                  <a:pt x="251" y="196"/>
                  <a:pt x="228" y="186"/>
                  <a:pt x="207" y="177"/>
                </a:cubicBezTo>
                <a:cubicBezTo>
                  <a:pt x="180" y="165"/>
                  <a:pt x="157" y="155"/>
                  <a:pt x="129" y="168"/>
                </a:cubicBezTo>
                <a:cubicBezTo>
                  <a:pt x="116" y="175"/>
                  <a:pt x="109" y="184"/>
                  <a:pt x="103" y="191"/>
                </a:cubicBezTo>
                <a:cubicBezTo>
                  <a:pt x="98" y="198"/>
                  <a:pt x="94" y="203"/>
                  <a:pt x="85" y="205"/>
                </a:cubicBezTo>
                <a:cubicBezTo>
                  <a:pt x="67" y="212"/>
                  <a:pt x="44" y="204"/>
                  <a:pt x="17" y="184"/>
                </a:cubicBezTo>
                <a:cubicBezTo>
                  <a:pt x="0" y="207"/>
                  <a:pt x="0" y="207"/>
                  <a:pt x="0" y="207"/>
                </a:cubicBezTo>
                <a:cubicBezTo>
                  <a:pt x="35" y="233"/>
                  <a:pt x="67" y="241"/>
                  <a:pt x="94" y="232"/>
                </a:cubicBezTo>
                <a:cubicBezTo>
                  <a:pt x="111" y="226"/>
                  <a:pt x="119" y="216"/>
                  <a:pt x="125" y="208"/>
                </a:cubicBezTo>
                <a:cubicBezTo>
                  <a:pt x="130" y="202"/>
                  <a:pt x="134" y="197"/>
                  <a:pt x="142" y="193"/>
                </a:cubicBezTo>
                <a:cubicBezTo>
                  <a:pt x="157" y="186"/>
                  <a:pt x="170" y="191"/>
                  <a:pt x="196" y="202"/>
                </a:cubicBezTo>
                <a:cubicBezTo>
                  <a:pt x="217" y="212"/>
                  <a:pt x="243" y="223"/>
                  <a:pt x="279" y="229"/>
                </a:cubicBezTo>
                <a:cubicBezTo>
                  <a:pt x="329" y="236"/>
                  <a:pt x="372" y="229"/>
                  <a:pt x="393" y="224"/>
                </a:cubicBezTo>
                <a:cubicBezTo>
                  <a:pt x="422" y="218"/>
                  <a:pt x="442" y="209"/>
                  <a:pt x="458" y="201"/>
                </a:cubicBezTo>
                <a:cubicBezTo>
                  <a:pt x="479" y="191"/>
                  <a:pt x="492" y="185"/>
                  <a:pt x="511" y="190"/>
                </a:cubicBezTo>
                <a:cubicBezTo>
                  <a:pt x="521" y="193"/>
                  <a:pt x="526" y="196"/>
                  <a:pt x="533" y="202"/>
                </a:cubicBezTo>
                <a:cubicBezTo>
                  <a:pt x="536" y="204"/>
                  <a:pt x="539" y="207"/>
                  <a:pt x="543" y="209"/>
                </a:cubicBezTo>
                <a:cubicBezTo>
                  <a:pt x="541" y="212"/>
                  <a:pt x="538" y="215"/>
                  <a:pt x="535" y="219"/>
                </a:cubicBezTo>
                <a:cubicBezTo>
                  <a:pt x="517" y="241"/>
                  <a:pt x="515" y="243"/>
                  <a:pt x="512" y="245"/>
                </a:cubicBezTo>
                <a:cubicBezTo>
                  <a:pt x="501" y="253"/>
                  <a:pt x="491" y="256"/>
                  <a:pt x="479" y="261"/>
                </a:cubicBezTo>
                <a:cubicBezTo>
                  <a:pt x="466" y="265"/>
                  <a:pt x="465" y="264"/>
                  <a:pt x="447" y="270"/>
                </a:cubicBezTo>
                <a:cubicBezTo>
                  <a:pt x="432" y="275"/>
                  <a:pt x="424" y="277"/>
                  <a:pt x="419" y="282"/>
                </a:cubicBezTo>
                <a:cubicBezTo>
                  <a:pt x="415" y="287"/>
                  <a:pt x="415" y="288"/>
                  <a:pt x="403" y="303"/>
                </a:cubicBezTo>
                <a:cubicBezTo>
                  <a:pt x="398" y="309"/>
                  <a:pt x="396" y="311"/>
                  <a:pt x="393" y="314"/>
                </a:cubicBezTo>
                <a:cubicBezTo>
                  <a:pt x="386" y="321"/>
                  <a:pt x="381" y="325"/>
                  <a:pt x="373" y="330"/>
                </a:cubicBezTo>
                <a:cubicBezTo>
                  <a:pt x="362" y="338"/>
                  <a:pt x="356" y="342"/>
                  <a:pt x="350" y="347"/>
                </a:cubicBezTo>
                <a:cubicBezTo>
                  <a:pt x="335" y="360"/>
                  <a:pt x="336" y="364"/>
                  <a:pt x="321" y="377"/>
                </a:cubicBezTo>
                <a:cubicBezTo>
                  <a:pt x="308" y="387"/>
                  <a:pt x="308" y="384"/>
                  <a:pt x="300" y="392"/>
                </a:cubicBezTo>
                <a:cubicBezTo>
                  <a:pt x="297" y="395"/>
                  <a:pt x="294" y="398"/>
                  <a:pt x="290" y="398"/>
                </a:cubicBezTo>
                <a:cubicBezTo>
                  <a:pt x="288" y="397"/>
                  <a:pt x="287" y="394"/>
                  <a:pt x="284" y="389"/>
                </a:cubicBezTo>
                <a:cubicBezTo>
                  <a:pt x="280" y="383"/>
                  <a:pt x="277" y="377"/>
                  <a:pt x="274" y="373"/>
                </a:cubicBezTo>
                <a:cubicBezTo>
                  <a:pt x="269" y="367"/>
                  <a:pt x="265" y="363"/>
                  <a:pt x="261" y="360"/>
                </a:cubicBezTo>
                <a:cubicBezTo>
                  <a:pt x="255" y="355"/>
                  <a:pt x="250" y="353"/>
                  <a:pt x="246" y="351"/>
                </a:cubicBezTo>
                <a:cubicBezTo>
                  <a:pt x="238" y="347"/>
                  <a:pt x="232" y="344"/>
                  <a:pt x="225" y="342"/>
                </a:cubicBezTo>
                <a:cubicBezTo>
                  <a:pt x="211" y="338"/>
                  <a:pt x="211" y="339"/>
                  <a:pt x="203" y="336"/>
                </a:cubicBezTo>
                <a:cubicBezTo>
                  <a:pt x="198" y="334"/>
                  <a:pt x="190" y="330"/>
                  <a:pt x="182" y="323"/>
                </a:cubicBezTo>
                <a:cubicBezTo>
                  <a:pt x="175" y="317"/>
                  <a:pt x="169" y="309"/>
                  <a:pt x="169" y="309"/>
                </a:cubicBezTo>
                <a:cubicBezTo>
                  <a:pt x="165" y="303"/>
                  <a:pt x="164" y="301"/>
                  <a:pt x="160" y="300"/>
                </a:cubicBezTo>
                <a:cubicBezTo>
                  <a:pt x="155" y="298"/>
                  <a:pt x="149" y="301"/>
                  <a:pt x="147" y="302"/>
                </a:cubicBezTo>
                <a:cubicBezTo>
                  <a:pt x="143" y="304"/>
                  <a:pt x="142" y="306"/>
                  <a:pt x="140" y="306"/>
                </a:cubicBezTo>
                <a:cubicBezTo>
                  <a:pt x="136" y="305"/>
                  <a:pt x="137" y="300"/>
                  <a:pt x="133" y="298"/>
                </a:cubicBezTo>
                <a:cubicBezTo>
                  <a:pt x="128" y="295"/>
                  <a:pt x="121" y="298"/>
                  <a:pt x="112" y="302"/>
                </a:cubicBezTo>
                <a:cubicBezTo>
                  <a:pt x="105" y="305"/>
                  <a:pt x="100" y="309"/>
                  <a:pt x="95" y="312"/>
                </a:cubicBezTo>
                <a:cubicBezTo>
                  <a:pt x="89" y="317"/>
                  <a:pt x="89" y="317"/>
                  <a:pt x="83" y="322"/>
                </a:cubicBezTo>
                <a:cubicBezTo>
                  <a:pt x="75" y="327"/>
                  <a:pt x="74" y="327"/>
                  <a:pt x="67" y="332"/>
                </a:cubicBezTo>
                <a:cubicBezTo>
                  <a:pt x="60" y="337"/>
                  <a:pt x="57" y="340"/>
                  <a:pt x="55" y="343"/>
                </a:cubicBezTo>
                <a:cubicBezTo>
                  <a:pt x="52" y="347"/>
                  <a:pt x="53" y="348"/>
                  <a:pt x="50" y="363"/>
                </a:cubicBezTo>
                <a:cubicBezTo>
                  <a:pt x="47" y="374"/>
                  <a:pt x="46" y="377"/>
                  <a:pt x="48" y="380"/>
                </a:cubicBezTo>
                <a:cubicBezTo>
                  <a:pt x="50" y="382"/>
                  <a:pt x="53" y="384"/>
                  <a:pt x="56" y="384"/>
                </a:cubicBezTo>
                <a:cubicBezTo>
                  <a:pt x="58" y="384"/>
                  <a:pt x="58" y="383"/>
                  <a:pt x="61" y="383"/>
                </a:cubicBezTo>
                <a:cubicBezTo>
                  <a:pt x="65" y="382"/>
                  <a:pt x="67" y="385"/>
                  <a:pt x="70" y="385"/>
                </a:cubicBezTo>
                <a:cubicBezTo>
                  <a:pt x="73" y="385"/>
                  <a:pt x="74" y="383"/>
                  <a:pt x="78" y="379"/>
                </a:cubicBezTo>
                <a:cubicBezTo>
                  <a:pt x="80" y="377"/>
                  <a:pt x="86" y="372"/>
                  <a:pt x="92" y="369"/>
                </a:cubicBezTo>
                <a:cubicBezTo>
                  <a:pt x="97" y="367"/>
                  <a:pt x="98" y="368"/>
                  <a:pt x="106" y="367"/>
                </a:cubicBezTo>
                <a:cubicBezTo>
                  <a:pt x="118" y="365"/>
                  <a:pt x="119" y="362"/>
                  <a:pt x="128" y="361"/>
                </a:cubicBezTo>
                <a:cubicBezTo>
                  <a:pt x="131" y="360"/>
                  <a:pt x="139" y="359"/>
                  <a:pt x="147" y="361"/>
                </a:cubicBezTo>
                <a:cubicBezTo>
                  <a:pt x="156" y="364"/>
                  <a:pt x="159" y="368"/>
                  <a:pt x="176" y="381"/>
                </a:cubicBezTo>
                <a:cubicBezTo>
                  <a:pt x="178" y="384"/>
                  <a:pt x="183" y="388"/>
                  <a:pt x="194" y="396"/>
                </a:cubicBezTo>
                <a:cubicBezTo>
                  <a:pt x="215" y="413"/>
                  <a:pt x="215" y="412"/>
                  <a:pt x="224" y="419"/>
                </a:cubicBezTo>
                <a:cubicBezTo>
                  <a:pt x="232" y="426"/>
                  <a:pt x="239" y="432"/>
                  <a:pt x="247" y="441"/>
                </a:cubicBezTo>
                <a:cubicBezTo>
                  <a:pt x="251" y="444"/>
                  <a:pt x="256" y="451"/>
                  <a:pt x="266" y="456"/>
                </a:cubicBezTo>
                <a:cubicBezTo>
                  <a:pt x="270" y="459"/>
                  <a:pt x="274" y="460"/>
                  <a:pt x="278" y="461"/>
                </a:cubicBezTo>
                <a:cubicBezTo>
                  <a:pt x="281" y="462"/>
                  <a:pt x="284" y="462"/>
                  <a:pt x="291" y="461"/>
                </a:cubicBezTo>
                <a:cubicBezTo>
                  <a:pt x="301" y="459"/>
                  <a:pt x="308" y="456"/>
                  <a:pt x="312" y="455"/>
                </a:cubicBezTo>
                <a:cubicBezTo>
                  <a:pt x="322" y="451"/>
                  <a:pt x="328" y="447"/>
                  <a:pt x="335" y="444"/>
                </a:cubicBezTo>
                <a:cubicBezTo>
                  <a:pt x="357" y="432"/>
                  <a:pt x="355" y="434"/>
                  <a:pt x="371" y="426"/>
                </a:cubicBezTo>
                <a:cubicBezTo>
                  <a:pt x="384" y="419"/>
                  <a:pt x="391" y="415"/>
                  <a:pt x="398" y="411"/>
                </a:cubicBezTo>
                <a:cubicBezTo>
                  <a:pt x="417" y="399"/>
                  <a:pt x="432" y="387"/>
                  <a:pt x="439" y="382"/>
                </a:cubicBezTo>
                <a:cubicBezTo>
                  <a:pt x="454" y="369"/>
                  <a:pt x="458" y="363"/>
                  <a:pt x="470" y="358"/>
                </a:cubicBezTo>
                <a:cubicBezTo>
                  <a:pt x="478" y="355"/>
                  <a:pt x="480" y="356"/>
                  <a:pt x="492" y="353"/>
                </a:cubicBezTo>
                <a:cubicBezTo>
                  <a:pt x="511" y="347"/>
                  <a:pt x="524" y="340"/>
                  <a:pt x="538" y="333"/>
                </a:cubicBezTo>
                <a:cubicBezTo>
                  <a:pt x="547" y="327"/>
                  <a:pt x="556" y="321"/>
                  <a:pt x="575" y="309"/>
                </a:cubicBezTo>
                <a:cubicBezTo>
                  <a:pt x="579" y="306"/>
                  <a:pt x="584" y="303"/>
                  <a:pt x="591" y="298"/>
                </a:cubicBezTo>
                <a:cubicBezTo>
                  <a:pt x="604" y="288"/>
                  <a:pt x="610" y="283"/>
                  <a:pt x="615" y="275"/>
                </a:cubicBezTo>
                <a:cubicBezTo>
                  <a:pt x="620" y="266"/>
                  <a:pt x="620" y="258"/>
                  <a:pt x="622" y="258"/>
                </a:cubicBezTo>
                <a:cubicBezTo>
                  <a:pt x="623" y="258"/>
                  <a:pt x="623" y="261"/>
                  <a:pt x="623" y="267"/>
                </a:cubicBezTo>
                <a:cubicBezTo>
                  <a:pt x="623" y="286"/>
                  <a:pt x="625" y="293"/>
                  <a:pt x="626" y="296"/>
                </a:cubicBezTo>
                <a:cubicBezTo>
                  <a:pt x="628" y="301"/>
                  <a:pt x="629" y="304"/>
                  <a:pt x="632" y="306"/>
                </a:cubicBezTo>
                <a:cubicBezTo>
                  <a:pt x="636" y="309"/>
                  <a:pt x="641" y="309"/>
                  <a:pt x="651" y="309"/>
                </a:cubicBezTo>
                <a:cubicBezTo>
                  <a:pt x="664" y="309"/>
                  <a:pt x="671" y="308"/>
                  <a:pt x="676" y="307"/>
                </a:cubicBezTo>
                <a:cubicBezTo>
                  <a:pt x="686" y="306"/>
                  <a:pt x="686" y="305"/>
                  <a:pt x="712" y="297"/>
                </a:cubicBezTo>
                <a:cubicBezTo>
                  <a:pt x="725" y="293"/>
                  <a:pt x="719" y="295"/>
                  <a:pt x="735" y="291"/>
                </a:cubicBezTo>
                <a:cubicBezTo>
                  <a:pt x="745" y="288"/>
                  <a:pt x="748" y="287"/>
                  <a:pt x="754" y="287"/>
                </a:cubicBezTo>
                <a:cubicBezTo>
                  <a:pt x="763" y="286"/>
                  <a:pt x="763" y="288"/>
                  <a:pt x="771" y="288"/>
                </a:cubicBezTo>
                <a:cubicBezTo>
                  <a:pt x="780" y="287"/>
                  <a:pt x="779" y="284"/>
                  <a:pt x="792" y="282"/>
                </a:cubicBezTo>
                <a:cubicBezTo>
                  <a:pt x="797" y="282"/>
                  <a:pt x="800" y="281"/>
                  <a:pt x="806" y="280"/>
                </a:cubicBezTo>
                <a:cubicBezTo>
                  <a:pt x="812" y="279"/>
                  <a:pt x="815" y="278"/>
                  <a:pt x="815" y="277"/>
                </a:cubicBezTo>
                <a:cubicBezTo>
                  <a:pt x="815" y="276"/>
                  <a:pt x="809" y="275"/>
                  <a:pt x="809" y="274"/>
                </a:cubicBezTo>
                <a:cubicBezTo>
                  <a:pt x="809" y="274"/>
                  <a:pt x="811" y="274"/>
                  <a:pt x="815" y="273"/>
                </a:cubicBezTo>
                <a:cubicBezTo>
                  <a:pt x="815" y="273"/>
                  <a:pt x="816" y="273"/>
                  <a:pt x="816" y="273"/>
                </a:cubicBezTo>
                <a:cubicBezTo>
                  <a:pt x="818" y="273"/>
                  <a:pt x="821" y="272"/>
                  <a:pt x="821" y="271"/>
                </a:cubicBezTo>
                <a:cubicBezTo>
                  <a:pt x="822" y="269"/>
                  <a:pt x="819" y="267"/>
                  <a:pt x="820" y="267"/>
                </a:cubicBezTo>
                <a:cubicBezTo>
                  <a:pt x="820" y="267"/>
                  <a:pt x="821" y="267"/>
                  <a:pt x="822" y="267"/>
                </a:cubicBezTo>
                <a:cubicBezTo>
                  <a:pt x="822" y="267"/>
                  <a:pt x="822" y="267"/>
                  <a:pt x="823" y="267"/>
                </a:cubicBezTo>
                <a:cubicBezTo>
                  <a:pt x="823" y="267"/>
                  <a:pt x="823" y="267"/>
                  <a:pt x="824" y="267"/>
                </a:cubicBezTo>
                <a:cubicBezTo>
                  <a:pt x="825" y="266"/>
                  <a:pt x="826" y="264"/>
                  <a:pt x="825" y="263"/>
                </a:cubicBezTo>
                <a:cubicBezTo>
                  <a:pt x="824" y="261"/>
                  <a:pt x="823" y="261"/>
                  <a:pt x="821" y="261"/>
                </a:cubicBezTo>
                <a:cubicBezTo>
                  <a:pt x="818" y="260"/>
                  <a:pt x="816" y="261"/>
                  <a:pt x="816" y="260"/>
                </a:cubicBezTo>
                <a:cubicBezTo>
                  <a:pt x="816" y="259"/>
                  <a:pt x="818" y="259"/>
                  <a:pt x="819" y="257"/>
                </a:cubicBezTo>
                <a:cubicBezTo>
                  <a:pt x="819" y="256"/>
                  <a:pt x="818" y="255"/>
                  <a:pt x="817" y="254"/>
                </a:cubicBezTo>
                <a:cubicBezTo>
                  <a:pt x="816" y="253"/>
                  <a:pt x="815" y="254"/>
                  <a:pt x="811" y="254"/>
                </a:cubicBezTo>
                <a:cubicBezTo>
                  <a:pt x="805" y="255"/>
                  <a:pt x="804" y="255"/>
                  <a:pt x="804" y="254"/>
                </a:cubicBezTo>
                <a:cubicBezTo>
                  <a:pt x="802" y="254"/>
                  <a:pt x="802" y="253"/>
                  <a:pt x="800" y="251"/>
                </a:cubicBezTo>
                <a:cubicBezTo>
                  <a:pt x="797" y="247"/>
                  <a:pt x="793" y="246"/>
                  <a:pt x="793" y="246"/>
                </a:cubicBezTo>
                <a:cubicBezTo>
                  <a:pt x="793" y="245"/>
                  <a:pt x="794" y="245"/>
                  <a:pt x="797" y="245"/>
                </a:cubicBezTo>
                <a:cubicBezTo>
                  <a:pt x="799" y="245"/>
                  <a:pt x="801" y="244"/>
                  <a:pt x="803" y="244"/>
                </a:cubicBezTo>
                <a:cubicBezTo>
                  <a:pt x="810" y="243"/>
                  <a:pt x="811" y="243"/>
                  <a:pt x="811" y="242"/>
                </a:cubicBezTo>
                <a:cubicBezTo>
                  <a:pt x="811" y="242"/>
                  <a:pt x="811" y="241"/>
                  <a:pt x="808" y="240"/>
                </a:cubicBezTo>
                <a:cubicBezTo>
                  <a:pt x="808" y="240"/>
                  <a:pt x="801" y="237"/>
                  <a:pt x="799" y="237"/>
                </a:cubicBezTo>
                <a:cubicBezTo>
                  <a:pt x="797" y="236"/>
                  <a:pt x="792" y="235"/>
                  <a:pt x="779" y="237"/>
                </a:cubicBezTo>
                <a:cubicBezTo>
                  <a:pt x="774" y="238"/>
                  <a:pt x="768" y="240"/>
                  <a:pt x="757" y="244"/>
                </a:cubicBezTo>
                <a:cubicBezTo>
                  <a:pt x="744" y="249"/>
                  <a:pt x="742" y="251"/>
                  <a:pt x="733" y="253"/>
                </a:cubicBezTo>
                <a:cubicBezTo>
                  <a:pt x="725" y="256"/>
                  <a:pt x="726" y="254"/>
                  <a:pt x="706" y="256"/>
                </a:cubicBezTo>
                <a:cubicBezTo>
                  <a:pt x="699" y="257"/>
                  <a:pt x="691" y="257"/>
                  <a:pt x="685" y="259"/>
                </a:cubicBezTo>
                <a:cubicBezTo>
                  <a:pt x="668" y="262"/>
                  <a:pt x="679" y="259"/>
                  <a:pt x="671" y="260"/>
                </a:cubicBezTo>
                <a:cubicBezTo>
                  <a:pt x="669" y="260"/>
                  <a:pt x="667" y="260"/>
                  <a:pt x="666" y="258"/>
                </a:cubicBezTo>
                <a:cubicBezTo>
                  <a:pt x="664" y="257"/>
                  <a:pt x="665" y="254"/>
                  <a:pt x="665" y="251"/>
                </a:cubicBezTo>
                <a:cubicBezTo>
                  <a:pt x="666" y="248"/>
                  <a:pt x="665" y="248"/>
                  <a:pt x="664" y="239"/>
                </a:cubicBezTo>
                <a:cubicBezTo>
                  <a:pt x="691" y="237"/>
                  <a:pt x="706" y="231"/>
                  <a:pt x="720" y="226"/>
                </a:cubicBezTo>
                <a:cubicBezTo>
                  <a:pt x="732" y="221"/>
                  <a:pt x="743" y="216"/>
                  <a:pt x="762" y="216"/>
                </a:cubicBezTo>
                <a:cubicBezTo>
                  <a:pt x="784" y="215"/>
                  <a:pt x="796" y="220"/>
                  <a:pt x="812" y="226"/>
                </a:cubicBezTo>
                <a:cubicBezTo>
                  <a:pt x="826" y="232"/>
                  <a:pt x="842" y="239"/>
                  <a:pt x="868" y="241"/>
                </a:cubicBezTo>
                <a:cubicBezTo>
                  <a:pt x="873" y="241"/>
                  <a:pt x="878" y="241"/>
                  <a:pt x="883" y="241"/>
                </a:cubicBezTo>
                <a:cubicBezTo>
                  <a:pt x="916" y="241"/>
                  <a:pt x="949" y="233"/>
                  <a:pt x="982" y="217"/>
                </a:cubicBezTo>
                <a:lnTo>
                  <a:pt x="970" y="19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7" name="Freeform 6"/>
          <p:cNvSpPr>
            <a:spLocks noEditPoints="1"/>
          </p:cNvSpPr>
          <p:nvPr/>
        </p:nvSpPr>
        <p:spPr bwMode="auto">
          <a:xfrm>
            <a:off x="-2217354" y="6027339"/>
            <a:ext cx="317311" cy="750931"/>
          </a:xfrm>
          <a:custGeom>
            <a:avLst/>
            <a:gdLst>
              <a:gd name="T0" fmla="*/ 333 w 355"/>
              <a:gd name="T1" fmla="*/ 37 h 839"/>
              <a:gd name="T2" fmla="*/ 327 w 355"/>
              <a:gd name="T3" fmla="*/ 36 h 839"/>
              <a:gd name="T4" fmla="*/ 322 w 355"/>
              <a:gd name="T5" fmla="*/ 31 h 839"/>
              <a:gd name="T6" fmla="*/ 318 w 355"/>
              <a:gd name="T7" fmla="*/ 31 h 839"/>
              <a:gd name="T8" fmla="*/ 312 w 355"/>
              <a:gd name="T9" fmla="*/ 27 h 839"/>
              <a:gd name="T10" fmla="*/ 310 w 355"/>
              <a:gd name="T11" fmla="*/ 28 h 839"/>
              <a:gd name="T12" fmla="*/ 305 w 355"/>
              <a:gd name="T13" fmla="*/ 25 h 839"/>
              <a:gd name="T14" fmla="*/ 299 w 355"/>
              <a:gd name="T15" fmla="*/ 32 h 839"/>
              <a:gd name="T16" fmla="*/ 73 w 355"/>
              <a:gd name="T17" fmla="*/ 30 h 839"/>
              <a:gd name="T18" fmla="*/ 65 w 355"/>
              <a:gd name="T19" fmla="*/ 26 h 839"/>
              <a:gd name="T20" fmla="*/ 62 w 355"/>
              <a:gd name="T21" fmla="*/ 30 h 839"/>
              <a:gd name="T22" fmla="*/ 50 w 355"/>
              <a:gd name="T23" fmla="*/ 26 h 839"/>
              <a:gd name="T24" fmla="*/ 41 w 355"/>
              <a:gd name="T25" fmla="*/ 30 h 839"/>
              <a:gd name="T26" fmla="*/ 32 w 355"/>
              <a:gd name="T27" fmla="*/ 32 h 839"/>
              <a:gd name="T28" fmla="*/ 26 w 355"/>
              <a:gd name="T29" fmla="*/ 35 h 839"/>
              <a:gd name="T30" fmla="*/ 19 w 355"/>
              <a:gd name="T31" fmla="*/ 45 h 839"/>
              <a:gd name="T32" fmla="*/ 35 w 355"/>
              <a:gd name="T33" fmla="*/ 58 h 839"/>
              <a:gd name="T34" fmla="*/ 44 w 355"/>
              <a:gd name="T35" fmla="*/ 73 h 839"/>
              <a:gd name="T36" fmla="*/ 62 w 355"/>
              <a:gd name="T37" fmla="*/ 145 h 839"/>
              <a:gd name="T38" fmla="*/ 115 w 355"/>
              <a:gd name="T39" fmla="*/ 317 h 839"/>
              <a:gd name="T40" fmla="*/ 127 w 355"/>
              <a:gd name="T41" fmla="*/ 518 h 839"/>
              <a:gd name="T42" fmla="*/ 125 w 355"/>
              <a:gd name="T43" fmla="*/ 587 h 839"/>
              <a:gd name="T44" fmla="*/ 132 w 355"/>
              <a:gd name="T45" fmla="*/ 653 h 839"/>
              <a:gd name="T46" fmla="*/ 153 w 355"/>
              <a:gd name="T47" fmla="*/ 756 h 839"/>
              <a:gd name="T48" fmla="*/ 150 w 355"/>
              <a:gd name="T49" fmla="*/ 822 h 839"/>
              <a:gd name="T50" fmla="*/ 182 w 355"/>
              <a:gd name="T51" fmla="*/ 837 h 839"/>
              <a:gd name="T52" fmla="*/ 201 w 355"/>
              <a:gd name="T53" fmla="*/ 789 h 839"/>
              <a:gd name="T54" fmla="*/ 198 w 355"/>
              <a:gd name="T55" fmla="*/ 754 h 839"/>
              <a:gd name="T56" fmla="*/ 182 w 355"/>
              <a:gd name="T57" fmla="*/ 687 h 839"/>
              <a:gd name="T58" fmla="*/ 176 w 355"/>
              <a:gd name="T59" fmla="*/ 640 h 839"/>
              <a:gd name="T60" fmla="*/ 186 w 355"/>
              <a:gd name="T61" fmla="*/ 575 h 839"/>
              <a:gd name="T62" fmla="*/ 194 w 355"/>
              <a:gd name="T63" fmla="*/ 567 h 839"/>
              <a:gd name="T64" fmla="*/ 200 w 355"/>
              <a:gd name="T65" fmla="*/ 593 h 839"/>
              <a:gd name="T66" fmla="*/ 215 w 355"/>
              <a:gd name="T67" fmla="*/ 714 h 839"/>
              <a:gd name="T68" fmla="*/ 224 w 355"/>
              <a:gd name="T69" fmla="*/ 771 h 839"/>
              <a:gd name="T70" fmla="*/ 265 w 355"/>
              <a:gd name="T71" fmla="*/ 756 h 839"/>
              <a:gd name="T72" fmla="*/ 256 w 355"/>
              <a:gd name="T73" fmla="*/ 702 h 839"/>
              <a:gd name="T74" fmla="*/ 250 w 355"/>
              <a:gd name="T75" fmla="*/ 585 h 839"/>
              <a:gd name="T76" fmla="*/ 247 w 355"/>
              <a:gd name="T77" fmla="*/ 538 h 839"/>
              <a:gd name="T78" fmla="*/ 258 w 355"/>
              <a:gd name="T79" fmla="*/ 420 h 839"/>
              <a:gd name="T80" fmla="*/ 259 w 355"/>
              <a:gd name="T81" fmla="*/ 303 h 839"/>
              <a:gd name="T82" fmla="*/ 300 w 355"/>
              <a:gd name="T83" fmla="*/ 168 h 839"/>
              <a:gd name="T84" fmla="*/ 326 w 355"/>
              <a:gd name="T85" fmla="*/ 82 h 839"/>
              <a:gd name="T86" fmla="*/ 333 w 355"/>
              <a:gd name="T87" fmla="*/ 60 h 839"/>
              <a:gd name="T88" fmla="*/ 300 w 355"/>
              <a:gd name="T89" fmla="*/ 83 h 839"/>
              <a:gd name="T90" fmla="*/ 253 w 355"/>
              <a:gd name="T91" fmla="*/ 194 h 839"/>
              <a:gd name="T92" fmla="*/ 213 w 355"/>
              <a:gd name="T93" fmla="*/ 210 h 839"/>
              <a:gd name="T94" fmla="*/ 181 w 355"/>
              <a:gd name="T95" fmla="*/ 115 h 839"/>
              <a:gd name="T96" fmla="*/ 143 w 355"/>
              <a:gd name="T97" fmla="*/ 197 h 839"/>
              <a:gd name="T98" fmla="*/ 164 w 355"/>
              <a:gd name="T99" fmla="*/ 234 h 839"/>
              <a:gd name="T100" fmla="*/ 120 w 355"/>
              <a:gd name="T101" fmla="*/ 197 h 839"/>
              <a:gd name="T102" fmla="*/ 72 w 355"/>
              <a:gd name="T103" fmla="*/ 79 h 839"/>
              <a:gd name="T104" fmla="*/ 70 w 355"/>
              <a:gd name="T105" fmla="*/ 57 h 839"/>
              <a:gd name="T106" fmla="*/ 244 w 355"/>
              <a:gd name="T107" fmla="*/ 37 h 839"/>
              <a:gd name="T108" fmla="*/ 293 w 355"/>
              <a:gd name="T109" fmla="*/ 64 h 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55" h="839">
                <a:moveTo>
                  <a:pt x="335" y="44"/>
                </a:moveTo>
                <a:cubicBezTo>
                  <a:pt x="335" y="43"/>
                  <a:pt x="335" y="42"/>
                  <a:pt x="335" y="41"/>
                </a:cubicBezTo>
                <a:cubicBezTo>
                  <a:pt x="335" y="40"/>
                  <a:pt x="335" y="40"/>
                  <a:pt x="334" y="39"/>
                </a:cubicBezTo>
                <a:cubicBezTo>
                  <a:pt x="334" y="38"/>
                  <a:pt x="334" y="37"/>
                  <a:pt x="333" y="37"/>
                </a:cubicBezTo>
                <a:cubicBezTo>
                  <a:pt x="333" y="37"/>
                  <a:pt x="333" y="36"/>
                  <a:pt x="332" y="36"/>
                </a:cubicBezTo>
                <a:cubicBezTo>
                  <a:pt x="332" y="36"/>
                  <a:pt x="331" y="36"/>
                  <a:pt x="330" y="35"/>
                </a:cubicBezTo>
                <a:cubicBezTo>
                  <a:pt x="330" y="35"/>
                  <a:pt x="329" y="35"/>
                  <a:pt x="329" y="36"/>
                </a:cubicBezTo>
                <a:cubicBezTo>
                  <a:pt x="328" y="36"/>
                  <a:pt x="327" y="36"/>
                  <a:pt x="327" y="36"/>
                </a:cubicBezTo>
                <a:cubicBezTo>
                  <a:pt x="327" y="36"/>
                  <a:pt x="327" y="35"/>
                  <a:pt x="326" y="35"/>
                </a:cubicBezTo>
                <a:cubicBezTo>
                  <a:pt x="326" y="34"/>
                  <a:pt x="326" y="33"/>
                  <a:pt x="325" y="33"/>
                </a:cubicBezTo>
                <a:cubicBezTo>
                  <a:pt x="325" y="33"/>
                  <a:pt x="325" y="32"/>
                  <a:pt x="324" y="32"/>
                </a:cubicBezTo>
                <a:cubicBezTo>
                  <a:pt x="323" y="31"/>
                  <a:pt x="322" y="31"/>
                  <a:pt x="322" y="31"/>
                </a:cubicBezTo>
                <a:cubicBezTo>
                  <a:pt x="321" y="31"/>
                  <a:pt x="320" y="31"/>
                  <a:pt x="320" y="31"/>
                </a:cubicBezTo>
                <a:cubicBezTo>
                  <a:pt x="319" y="31"/>
                  <a:pt x="319" y="32"/>
                  <a:pt x="319" y="32"/>
                </a:cubicBezTo>
                <a:cubicBezTo>
                  <a:pt x="319" y="32"/>
                  <a:pt x="319" y="32"/>
                  <a:pt x="319" y="31"/>
                </a:cubicBezTo>
                <a:cubicBezTo>
                  <a:pt x="318" y="31"/>
                  <a:pt x="318" y="31"/>
                  <a:pt x="318" y="31"/>
                </a:cubicBezTo>
                <a:cubicBezTo>
                  <a:pt x="318" y="30"/>
                  <a:pt x="317" y="29"/>
                  <a:pt x="317" y="29"/>
                </a:cubicBezTo>
                <a:cubicBezTo>
                  <a:pt x="317" y="29"/>
                  <a:pt x="316" y="28"/>
                  <a:pt x="315" y="28"/>
                </a:cubicBezTo>
                <a:cubicBezTo>
                  <a:pt x="315" y="27"/>
                  <a:pt x="314" y="27"/>
                  <a:pt x="314" y="27"/>
                </a:cubicBezTo>
                <a:cubicBezTo>
                  <a:pt x="314" y="27"/>
                  <a:pt x="313" y="27"/>
                  <a:pt x="312" y="27"/>
                </a:cubicBezTo>
                <a:cubicBezTo>
                  <a:pt x="312" y="28"/>
                  <a:pt x="311" y="28"/>
                  <a:pt x="311" y="28"/>
                </a:cubicBezTo>
                <a:cubicBezTo>
                  <a:pt x="311" y="28"/>
                  <a:pt x="310" y="29"/>
                  <a:pt x="310" y="29"/>
                </a:cubicBezTo>
                <a:cubicBezTo>
                  <a:pt x="310" y="29"/>
                  <a:pt x="310" y="29"/>
                  <a:pt x="310" y="28"/>
                </a:cubicBezTo>
                <a:cubicBezTo>
                  <a:pt x="310" y="28"/>
                  <a:pt x="310" y="28"/>
                  <a:pt x="310" y="28"/>
                </a:cubicBezTo>
                <a:cubicBezTo>
                  <a:pt x="310" y="28"/>
                  <a:pt x="310" y="28"/>
                  <a:pt x="310" y="27"/>
                </a:cubicBezTo>
                <a:cubicBezTo>
                  <a:pt x="309" y="27"/>
                  <a:pt x="309" y="26"/>
                  <a:pt x="309" y="26"/>
                </a:cubicBezTo>
                <a:cubicBezTo>
                  <a:pt x="308" y="26"/>
                  <a:pt x="308" y="26"/>
                  <a:pt x="307" y="25"/>
                </a:cubicBezTo>
                <a:cubicBezTo>
                  <a:pt x="306" y="25"/>
                  <a:pt x="306" y="25"/>
                  <a:pt x="305" y="25"/>
                </a:cubicBezTo>
                <a:cubicBezTo>
                  <a:pt x="305" y="25"/>
                  <a:pt x="304" y="26"/>
                  <a:pt x="304" y="26"/>
                </a:cubicBezTo>
                <a:cubicBezTo>
                  <a:pt x="303" y="26"/>
                  <a:pt x="303" y="26"/>
                  <a:pt x="302" y="27"/>
                </a:cubicBezTo>
                <a:cubicBezTo>
                  <a:pt x="302" y="27"/>
                  <a:pt x="302" y="28"/>
                  <a:pt x="302" y="28"/>
                </a:cubicBezTo>
                <a:cubicBezTo>
                  <a:pt x="299" y="32"/>
                  <a:pt x="299" y="32"/>
                  <a:pt x="299" y="32"/>
                </a:cubicBezTo>
                <a:cubicBezTo>
                  <a:pt x="299" y="33"/>
                  <a:pt x="299" y="34"/>
                  <a:pt x="298" y="35"/>
                </a:cubicBezTo>
                <a:cubicBezTo>
                  <a:pt x="269" y="27"/>
                  <a:pt x="258" y="23"/>
                  <a:pt x="244" y="20"/>
                </a:cubicBezTo>
                <a:cubicBezTo>
                  <a:pt x="244" y="20"/>
                  <a:pt x="168" y="0"/>
                  <a:pt x="73" y="30"/>
                </a:cubicBezTo>
                <a:cubicBezTo>
                  <a:pt x="73" y="30"/>
                  <a:pt x="73" y="30"/>
                  <a:pt x="73" y="30"/>
                </a:cubicBezTo>
                <a:cubicBezTo>
                  <a:pt x="72" y="28"/>
                  <a:pt x="71" y="28"/>
                  <a:pt x="71" y="28"/>
                </a:cubicBezTo>
                <a:cubicBezTo>
                  <a:pt x="70" y="27"/>
                  <a:pt x="70" y="27"/>
                  <a:pt x="70" y="27"/>
                </a:cubicBezTo>
                <a:cubicBezTo>
                  <a:pt x="68" y="25"/>
                  <a:pt x="68" y="24"/>
                  <a:pt x="67" y="24"/>
                </a:cubicBezTo>
                <a:cubicBezTo>
                  <a:pt x="66" y="24"/>
                  <a:pt x="66" y="25"/>
                  <a:pt x="65" y="26"/>
                </a:cubicBezTo>
                <a:cubicBezTo>
                  <a:pt x="65" y="27"/>
                  <a:pt x="64" y="28"/>
                  <a:pt x="64" y="29"/>
                </a:cubicBezTo>
                <a:cubicBezTo>
                  <a:pt x="64" y="30"/>
                  <a:pt x="65" y="31"/>
                  <a:pt x="65" y="32"/>
                </a:cubicBezTo>
                <a:cubicBezTo>
                  <a:pt x="65" y="32"/>
                  <a:pt x="64" y="32"/>
                  <a:pt x="64" y="32"/>
                </a:cubicBezTo>
                <a:cubicBezTo>
                  <a:pt x="63" y="32"/>
                  <a:pt x="63" y="32"/>
                  <a:pt x="62" y="30"/>
                </a:cubicBezTo>
                <a:cubicBezTo>
                  <a:pt x="62" y="30"/>
                  <a:pt x="61" y="29"/>
                  <a:pt x="60" y="28"/>
                </a:cubicBezTo>
                <a:cubicBezTo>
                  <a:pt x="59" y="27"/>
                  <a:pt x="58" y="27"/>
                  <a:pt x="58" y="27"/>
                </a:cubicBezTo>
                <a:cubicBezTo>
                  <a:pt x="57" y="26"/>
                  <a:pt x="56" y="26"/>
                  <a:pt x="55" y="26"/>
                </a:cubicBezTo>
                <a:cubicBezTo>
                  <a:pt x="53" y="26"/>
                  <a:pt x="51" y="25"/>
                  <a:pt x="50" y="26"/>
                </a:cubicBezTo>
                <a:cubicBezTo>
                  <a:pt x="49" y="27"/>
                  <a:pt x="49" y="28"/>
                  <a:pt x="48" y="28"/>
                </a:cubicBezTo>
                <a:cubicBezTo>
                  <a:pt x="47" y="28"/>
                  <a:pt x="47" y="28"/>
                  <a:pt x="46" y="28"/>
                </a:cubicBezTo>
                <a:cubicBezTo>
                  <a:pt x="45" y="28"/>
                  <a:pt x="45" y="28"/>
                  <a:pt x="43" y="28"/>
                </a:cubicBezTo>
                <a:cubicBezTo>
                  <a:pt x="42" y="29"/>
                  <a:pt x="41" y="29"/>
                  <a:pt x="41" y="30"/>
                </a:cubicBezTo>
                <a:cubicBezTo>
                  <a:pt x="40" y="30"/>
                  <a:pt x="40" y="31"/>
                  <a:pt x="39" y="31"/>
                </a:cubicBezTo>
                <a:cubicBezTo>
                  <a:pt x="38" y="31"/>
                  <a:pt x="38" y="30"/>
                  <a:pt x="37" y="30"/>
                </a:cubicBezTo>
                <a:cubicBezTo>
                  <a:pt x="36" y="30"/>
                  <a:pt x="36" y="30"/>
                  <a:pt x="34" y="31"/>
                </a:cubicBezTo>
                <a:cubicBezTo>
                  <a:pt x="33" y="31"/>
                  <a:pt x="32" y="32"/>
                  <a:pt x="32" y="32"/>
                </a:cubicBezTo>
                <a:cubicBezTo>
                  <a:pt x="32" y="33"/>
                  <a:pt x="32" y="34"/>
                  <a:pt x="31" y="34"/>
                </a:cubicBezTo>
                <a:cubicBezTo>
                  <a:pt x="31" y="34"/>
                  <a:pt x="31" y="34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4"/>
                  <a:pt x="26" y="35"/>
                  <a:pt x="26" y="35"/>
                </a:cubicBezTo>
                <a:cubicBezTo>
                  <a:pt x="26" y="35"/>
                  <a:pt x="25" y="36"/>
                  <a:pt x="25" y="39"/>
                </a:cubicBezTo>
                <a:cubicBezTo>
                  <a:pt x="25" y="40"/>
                  <a:pt x="26" y="41"/>
                  <a:pt x="26" y="41"/>
                </a:cubicBezTo>
                <a:cubicBezTo>
                  <a:pt x="26" y="42"/>
                  <a:pt x="26" y="43"/>
                  <a:pt x="26" y="44"/>
                </a:cubicBezTo>
                <a:cubicBezTo>
                  <a:pt x="24" y="44"/>
                  <a:pt x="21" y="45"/>
                  <a:pt x="19" y="45"/>
                </a:cubicBezTo>
                <a:cubicBezTo>
                  <a:pt x="10" y="47"/>
                  <a:pt x="4" y="49"/>
                  <a:pt x="0" y="49"/>
                </a:cubicBezTo>
                <a:cubicBezTo>
                  <a:pt x="5" y="65"/>
                  <a:pt x="5" y="65"/>
                  <a:pt x="5" y="65"/>
                </a:cubicBezTo>
                <a:cubicBezTo>
                  <a:pt x="9" y="64"/>
                  <a:pt x="15" y="63"/>
                  <a:pt x="23" y="61"/>
                </a:cubicBezTo>
                <a:cubicBezTo>
                  <a:pt x="28" y="60"/>
                  <a:pt x="32" y="59"/>
                  <a:pt x="35" y="58"/>
                </a:cubicBezTo>
                <a:cubicBezTo>
                  <a:pt x="36" y="58"/>
                  <a:pt x="36" y="59"/>
                  <a:pt x="36" y="60"/>
                </a:cubicBezTo>
                <a:cubicBezTo>
                  <a:pt x="37" y="61"/>
                  <a:pt x="38" y="63"/>
                  <a:pt x="39" y="64"/>
                </a:cubicBezTo>
                <a:cubicBezTo>
                  <a:pt x="41" y="67"/>
                  <a:pt x="42" y="67"/>
                  <a:pt x="43" y="68"/>
                </a:cubicBezTo>
                <a:cubicBezTo>
                  <a:pt x="44" y="70"/>
                  <a:pt x="44" y="71"/>
                  <a:pt x="44" y="73"/>
                </a:cubicBezTo>
                <a:cubicBezTo>
                  <a:pt x="45" y="77"/>
                  <a:pt x="45" y="76"/>
                  <a:pt x="47" y="82"/>
                </a:cubicBezTo>
                <a:cubicBezTo>
                  <a:pt x="47" y="84"/>
                  <a:pt x="48" y="87"/>
                  <a:pt x="49" y="92"/>
                </a:cubicBezTo>
                <a:cubicBezTo>
                  <a:pt x="51" y="101"/>
                  <a:pt x="51" y="101"/>
                  <a:pt x="51" y="101"/>
                </a:cubicBezTo>
                <a:cubicBezTo>
                  <a:pt x="56" y="119"/>
                  <a:pt x="58" y="135"/>
                  <a:pt x="62" y="145"/>
                </a:cubicBezTo>
                <a:cubicBezTo>
                  <a:pt x="66" y="160"/>
                  <a:pt x="66" y="161"/>
                  <a:pt x="74" y="188"/>
                </a:cubicBezTo>
                <a:cubicBezTo>
                  <a:pt x="83" y="218"/>
                  <a:pt x="83" y="218"/>
                  <a:pt x="85" y="223"/>
                </a:cubicBezTo>
                <a:cubicBezTo>
                  <a:pt x="92" y="246"/>
                  <a:pt x="96" y="250"/>
                  <a:pt x="103" y="268"/>
                </a:cubicBezTo>
                <a:cubicBezTo>
                  <a:pt x="109" y="286"/>
                  <a:pt x="111" y="299"/>
                  <a:pt x="115" y="317"/>
                </a:cubicBezTo>
                <a:cubicBezTo>
                  <a:pt x="118" y="334"/>
                  <a:pt x="121" y="358"/>
                  <a:pt x="122" y="385"/>
                </a:cubicBezTo>
                <a:cubicBezTo>
                  <a:pt x="120" y="414"/>
                  <a:pt x="123" y="435"/>
                  <a:pt x="127" y="450"/>
                </a:cubicBezTo>
                <a:cubicBezTo>
                  <a:pt x="127" y="450"/>
                  <a:pt x="136" y="492"/>
                  <a:pt x="130" y="509"/>
                </a:cubicBezTo>
                <a:cubicBezTo>
                  <a:pt x="130" y="510"/>
                  <a:pt x="129" y="513"/>
                  <a:pt x="127" y="518"/>
                </a:cubicBezTo>
                <a:cubicBezTo>
                  <a:pt x="127" y="518"/>
                  <a:pt x="127" y="520"/>
                  <a:pt x="127" y="522"/>
                </a:cubicBezTo>
                <a:cubicBezTo>
                  <a:pt x="126" y="528"/>
                  <a:pt x="126" y="531"/>
                  <a:pt x="126" y="537"/>
                </a:cubicBezTo>
                <a:cubicBezTo>
                  <a:pt x="126" y="546"/>
                  <a:pt x="125" y="547"/>
                  <a:pt x="124" y="556"/>
                </a:cubicBezTo>
                <a:cubicBezTo>
                  <a:pt x="123" y="565"/>
                  <a:pt x="124" y="573"/>
                  <a:pt x="125" y="587"/>
                </a:cubicBezTo>
                <a:cubicBezTo>
                  <a:pt x="126" y="600"/>
                  <a:pt x="127" y="598"/>
                  <a:pt x="128" y="608"/>
                </a:cubicBezTo>
                <a:cubicBezTo>
                  <a:pt x="128" y="622"/>
                  <a:pt x="127" y="624"/>
                  <a:pt x="129" y="631"/>
                </a:cubicBezTo>
                <a:cubicBezTo>
                  <a:pt x="130" y="634"/>
                  <a:pt x="132" y="638"/>
                  <a:pt x="132" y="644"/>
                </a:cubicBezTo>
                <a:cubicBezTo>
                  <a:pt x="132" y="648"/>
                  <a:pt x="132" y="649"/>
                  <a:pt x="132" y="653"/>
                </a:cubicBezTo>
                <a:cubicBezTo>
                  <a:pt x="132" y="653"/>
                  <a:pt x="132" y="659"/>
                  <a:pt x="133" y="671"/>
                </a:cubicBezTo>
                <a:cubicBezTo>
                  <a:pt x="135" y="686"/>
                  <a:pt x="140" y="701"/>
                  <a:pt x="143" y="710"/>
                </a:cubicBezTo>
                <a:cubicBezTo>
                  <a:pt x="147" y="725"/>
                  <a:pt x="149" y="727"/>
                  <a:pt x="151" y="737"/>
                </a:cubicBezTo>
                <a:cubicBezTo>
                  <a:pt x="152" y="743"/>
                  <a:pt x="151" y="743"/>
                  <a:pt x="153" y="756"/>
                </a:cubicBezTo>
                <a:cubicBezTo>
                  <a:pt x="155" y="773"/>
                  <a:pt x="156" y="774"/>
                  <a:pt x="156" y="782"/>
                </a:cubicBezTo>
                <a:cubicBezTo>
                  <a:pt x="156" y="786"/>
                  <a:pt x="155" y="792"/>
                  <a:pt x="154" y="800"/>
                </a:cubicBezTo>
                <a:cubicBezTo>
                  <a:pt x="153" y="803"/>
                  <a:pt x="153" y="804"/>
                  <a:pt x="152" y="809"/>
                </a:cubicBezTo>
                <a:cubicBezTo>
                  <a:pt x="151" y="814"/>
                  <a:pt x="150" y="817"/>
                  <a:pt x="150" y="822"/>
                </a:cubicBezTo>
                <a:cubicBezTo>
                  <a:pt x="150" y="829"/>
                  <a:pt x="149" y="833"/>
                  <a:pt x="152" y="835"/>
                </a:cubicBezTo>
                <a:cubicBezTo>
                  <a:pt x="153" y="837"/>
                  <a:pt x="156" y="838"/>
                  <a:pt x="159" y="838"/>
                </a:cubicBezTo>
                <a:cubicBezTo>
                  <a:pt x="163" y="839"/>
                  <a:pt x="165" y="838"/>
                  <a:pt x="172" y="837"/>
                </a:cubicBezTo>
                <a:cubicBezTo>
                  <a:pt x="179" y="837"/>
                  <a:pt x="179" y="838"/>
                  <a:pt x="182" y="837"/>
                </a:cubicBezTo>
                <a:cubicBezTo>
                  <a:pt x="188" y="836"/>
                  <a:pt x="192" y="832"/>
                  <a:pt x="193" y="830"/>
                </a:cubicBezTo>
                <a:cubicBezTo>
                  <a:pt x="196" y="827"/>
                  <a:pt x="197" y="824"/>
                  <a:pt x="199" y="819"/>
                </a:cubicBezTo>
                <a:cubicBezTo>
                  <a:pt x="200" y="814"/>
                  <a:pt x="202" y="807"/>
                  <a:pt x="201" y="798"/>
                </a:cubicBezTo>
                <a:cubicBezTo>
                  <a:pt x="201" y="794"/>
                  <a:pt x="200" y="792"/>
                  <a:pt x="201" y="789"/>
                </a:cubicBezTo>
                <a:cubicBezTo>
                  <a:pt x="201" y="787"/>
                  <a:pt x="201" y="786"/>
                  <a:pt x="204" y="780"/>
                </a:cubicBezTo>
                <a:cubicBezTo>
                  <a:pt x="205" y="776"/>
                  <a:pt x="206" y="773"/>
                  <a:pt x="206" y="772"/>
                </a:cubicBezTo>
                <a:cubicBezTo>
                  <a:pt x="206" y="769"/>
                  <a:pt x="205" y="767"/>
                  <a:pt x="203" y="762"/>
                </a:cubicBezTo>
                <a:cubicBezTo>
                  <a:pt x="201" y="757"/>
                  <a:pt x="200" y="757"/>
                  <a:pt x="198" y="754"/>
                </a:cubicBezTo>
                <a:cubicBezTo>
                  <a:pt x="196" y="751"/>
                  <a:pt x="196" y="749"/>
                  <a:pt x="194" y="742"/>
                </a:cubicBezTo>
                <a:cubicBezTo>
                  <a:pt x="191" y="732"/>
                  <a:pt x="192" y="735"/>
                  <a:pt x="190" y="728"/>
                </a:cubicBezTo>
                <a:cubicBezTo>
                  <a:pt x="189" y="725"/>
                  <a:pt x="187" y="716"/>
                  <a:pt x="185" y="703"/>
                </a:cubicBezTo>
                <a:cubicBezTo>
                  <a:pt x="183" y="695"/>
                  <a:pt x="182" y="690"/>
                  <a:pt x="182" y="687"/>
                </a:cubicBezTo>
                <a:cubicBezTo>
                  <a:pt x="182" y="681"/>
                  <a:pt x="182" y="679"/>
                  <a:pt x="182" y="671"/>
                </a:cubicBezTo>
                <a:cubicBezTo>
                  <a:pt x="182" y="666"/>
                  <a:pt x="182" y="663"/>
                  <a:pt x="181" y="660"/>
                </a:cubicBezTo>
                <a:cubicBezTo>
                  <a:pt x="180" y="655"/>
                  <a:pt x="178" y="654"/>
                  <a:pt x="177" y="648"/>
                </a:cubicBezTo>
                <a:cubicBezTo>
                  <a:pt x="176" y="645"/>
                  <a:pt x="176" y="642"/>
                  <a:pt x="176" y="640"/>
                </a:cubicBezTo>
                <a:cubicBezTo>
                  <a:pt x="176" y="635"/>
                  <a:pt x="176" y="632"/>
                  <a:pt x="177" y="624"/>
                </a:cubicBezTo>
                <a:cubicBezTo>
                  <a:pt x="178" y="613"/>
                  <a:pt x="178" y="615"/>
                  <a:pt x="179" y="605"/>
                </a:cubicBezTo>
                <a:cubicBezTo>
                  <a:pt x="180" y="597"/>
                  <a:pt x="181" y="592"/>
                  <a:pt x="181" y="590"/>
                </a:cubicBezTo>
                <a:cubicBezTo>
                  <a:pt x="183" y="585"/>
                  <a:pt x="184" y="584"/>
                  <a:pt x="186" y="575"/>
                </a:cubicBezTo>
                <a:cubicBezTo>
                  <a:pt x="187" y="572"/>
                  <a:pt x="188" y="569"/>
                  <a:pt x="189" y="565"/>
                </a:cubicBezTo>
                <a:cubicBezTo>
                  <a:pt x="190" y="560"/>
                  <a:pt x="191" y="556"/>
                  <a:pt x="191" y="556"/>
                </a:cubicBezTo>
                <a:cubicBezTo>
                  <a:pt x="191" y="556"/>
                  <a:pt x="191" y="558"/>
                  <a:pt x="192" y="560"/>
                </a:cubicBezTo>
                <a:cubicBezTo>
                  <a:pt x="192" y="562"/>
                  <a:pt x="192" y="562"/>
                  <a:pt x="194" y="567"/>
                </a:cubicBezTo>
                <a:cubicBezTo>
                  <a:pt x="195" y="570"/>
                  <a:pt x="195" y="570"/>
                  <a:pt x="196" y="571"/>
                </a:cubicBezTo>
                <a:cubicBezTo>
                  <a:pt x="197" y="573"/>
                  <a:pt x="197" y="573"/>
                  <a:pt x="198" y="574"/>
                </a:cubicBezTo>
                <a:cubicBezTo>
                  <a:pt x="199" y="576"/>
                  <a:pt x="199" y="578"/>
                  <a:pt x="199" y="579"/>
                </a:cubicBezTo>
                <a:cubicBezTo>
                  <a:pt x="198" y="583"/>
                  <a:pt x="200" y="588"/>
                  <a:pt x="200" y="593"/>
                </a:cubicBezTo>
                <a:cubicBezTo>
                  <a:pt x="200" y="597"/>
                  <a:pt x="201" y="603"/>
                  <a:pt x="203" y="616"/>
                </a:cubicBezTo>
                <a:cubicBezTo>
                  <a:pt x="206" y="630"/>
                  <a:pt x="207" y="630"/>
                  <a:pt x="209" y="638"/>
                </a:cubicBezTo>
                <a:cubicBezTo>
                  <a:pt x="209" y="643"/>
                  <a:pt x="210" y="645"/>
                  <a:pt x="211" y="666"/>
                </a:cubicBezTo>
                <a:cubicBezTo>
                  <a:pt x="213" y="681"/>
                  <a:pt x="214" y="695"/>
                  <a:pt x="215" y="714"/>
                </a:cubicBezTo>
                <a:cubicBezTo>
                  <a:pt x="215" y="724"/>
                  <a:pt x="215" y="727"/>
                  <a:pt x="215" y="730"/>
                </a:cubicBezTo>
                <a:cubicBezTo>
                  <a:pt x="214" y="739"/>
                  <a:pt x="212" y="743"/>
                  <a:pt x="212" y="752"/>
                </a:cubicBezTo>
                <a:cubicBezTo>
                  <a:pt x="212" y="759"/>
                  <a:pt x="214" y="762"/>
                  <a:pt x="215" y="763"/>
                </a:cubicBezTo>
                <a:cubicBezTo>
                  <a:pt x="218" y="769"/>
                  <a:pt x="223" y="770"/>
                  <a:pt x="224" y="771"/>
                </a:cubicBezTo>
                <a:cubicBezTo>
                  <a:pt x="227" y="772"/>
                  <a:pt x="228" y="771"/>
                  <a:pt x="238" y="771"/>
                </a:cubicBezTo>
                <a:cubicBezTo>
                  <a:pt x="246" y="770"/>
                  <a:pt x="247" y="770"/>
                  <a:pt x="252" y="769"/>
                </a:cubicBezTo>
                <a:cubicBezTo>
                  <a:pt x="256" y="769"/>
                  <a:pt x="258" y="768"/>
                  <a:pt x="260" y="766"/>
                </a:cubicBezTo>
                <a:cubicBezTo>
                  <a:pt x="264" y="763"/>
                  <a:pt x="265" y="758"/>
                  <a:pt x="265" y="756"/>
                </a:cubicBezTo>
                <a:cubicBezTo>
                  <a:pt x="266" y="752"/>
                  <a:pt x="265" y="750"/>
                  <a:pt x="264" y="745"/>
                </a:cubicBezTo>
                <a:cubicBezTo>
                  <a:pt x="262" y="733"/>
                  <a:pt x="262" y="724"/>
                  <a:pt x="260" y="718"/>
                </a:cubicBezTo>
                <a:cubicBezTo>
                  <a:pt x="260" y="714"/>
                  <a:pt x="259" y="710"/>
                  <a:pt x="259" y="710"/>
                </a:cubicBezTo>
                <a:cubicBezTo>
                  <a:pt x="257" y="706"/>
                  <a:pt x="256" y="703"/>
                  <a:pt x="256" y="702"/>
                </a:cubicBezTo>
                <a:cubicBezTo>
                  <a:pt x="254" y="695"/>
                  <a:pt x="255" y="687"/>
                  <a:pt x="255" y="682"/>
                </a:cubicBezTo>
                <a:cubicBezTo>
                  <a:pt x="256" y="677"/>
                  <a:pt x="255" y="681"/>
                  <a:pt x="254" y="654"/>
                </a:cubicBezTo>
                <a:cubicBezTo>
                  <a:pt x="254" y="636"/>
                  <a:pt x="254" y="636"/>
                  <a:pt x="253" y="619"/>
                </a:cubicBezTo>
                <a:cubicBezTo>
                  <a:pt x="253" y="596"/>
                  <a:pt x="252" y="591"/>
                  <a:pt x="250" y="585"/>
                </a:cubicBezTo>
                <a:cubicBezTo>
                  <a:pt x="246" y="572"/>
                  <a:pt x="245" y="570"/>
                  <a:pt x="245" y="570"/>
                </a:cubicBezTo>
                <a:cubicBezTo>
                  <a:pt x="243" y="563"/>
                  <a:pt x="242" y="561"/>
                  <a:pt x="241" y="557"/>
                </a:cubicBezTo>
                <a:cubicBezTo>
                  <a:pt x="241" y="554"/>
                  <a:pt x="241" y="549"/>
                  <a:pt x="243" y="544"/>
                </a:cubicBezTo>
                <a:cubicBezTo>
                  <a:pt x="244" y="541"/>
                  <a:pt x="246" y="540"/>
                  <a:pt x="247" y="538"/>
                </a:cubicBezTo>
                <a:cubicBezTo>
                  <a:pt x="247" y="538"/>
                  <a:pt x="248" y="537"/>
                  <a:pt x="248" y="537"/>
                </a:cubicBezTo>
                <a:cubicBezTo>
                  <a:pt x="253" y="530"/>
                  <a:pt x="255" y="518"/>
                  <a:pt x="255" y="518"/>
                </a:cubicBezTo>
                <a:cubicBezTo>
                  <a:pt x="259" y="492"/>
                  <a:pt x="263" y="491"/>
                  <a:pt x="263" y="471"/>
                </a:cubicBezTo>
                <a:cubicBezTo>
                  <a:pt x="264" y="445"/>
                  <a:pt x="258" y="449"/>
                  <a:pt x="258" y="420"/>
                </a:cubicBezTo>
                <a:cubicBezTo>
                  <a:pt x="257" y="397"/>
                  <a:pt x="260" y="373"/>
                  <a:pt x="258" y="356"/>
                </a:cubicBezTo>
                <a:cubicBezTo>
                  <a:pt x="258" y="356"/>
                  <a:pt x="258" y="351"/>
                  <a:pt x="257" y="344"/>
                </a:cubicBezTo>
                <a:cubicBezTo>
                  <a:pt x="257" y="336"/>
                  <a:pt x="257" y="332"/>
                  <a:pt x="257" y="327"/>
                </a:cubicBezTo>
                <a:cubicBezTo>
                  <a:pt x="257" y="321"/>
                  <a:pt x="258" y="313"/>
                  <a:pt x="259" y="303"/>
                </a:cubicBezTo>
                <a:cubicBezTo>
                  <a:pt x="259" y="294"/>
                  <a:pt x="261" y="280"/>
                  <a:pt x="266" y="262"/>
                </a:cubicBezTo>
                <a:cubicBezTo>
                  <a:pt x="266" y="259"/>
                  <a:pt x="269" y="252"/>
                  <a:pt x="274" y="238"/>
                </a:cubicBezTo>
                <a:cubicBezTo>
                  <a:pt x="279" y="221"/>
                  <a:pt x="282" y="213"/>
                  <a:pt x="285" y="206"/>
                </a:cubicBezTo>
                <a:cubicBezTo>
                  <a:pt x="290" y="192"/>
                  <a:pt x="290" y="192"/>
                  <a:pt x="300" y="168"/>
                </a:cubicBezTo>
                <a:cubicBezTo>
                  <a:pt x="307" y="150"/>
                  <a:pt x="311" y="141"/>
                  <a:pt x="314" y="132"/>
                </a:cubicBezTo>
                <a:cubicBezTo>
                  <a:pt x="318" y="117"/>
                  <a:pt x="320" y="104"/>
                  <a:pt x="321" y="96"/>
                </a:cubicBezTo>
                <a:cubicBezTo>
                  <a:pt x="323" y="90"/>
                  <a:pt x="323" y="90"/>
                  <a:pt x="323" y="90"/>
                </a:cubicBezTo>
                <a:cubicBezTo>
                  <a:pt x="324" y="87"/>
                  <a:pt x="325" y="85"/>
                  <a:pt x="326" y="82"/>
                </a:cubicBezTo>
                <a:cubicBezTo>
                  <a:pt x="326" y="79"/>
                  <a:pt x="326" y="79"/>
                  <a:pt x="327" y="76"/>
                </a:cubicBezTo>
                <a:cubicBezTo>
                  <a:pt x="327" y="75"/>
                  <a:pt x="328" y="72"/>
                  <a:pt x="329" y="69"/>
                </a:cubicBezTo>
                <a:cubicBezTo>
                  <a:pt x="330" y="65"/>
                  <a:pt x="331" y="65"/>
                  <a:pt x="333" y="61"/>
                </a:cubicBezTo>
                <a:cubicBezTo>
                  <a:pt x="333" y="61"/>
                  <a:pt x="333" y="60"/>
                  <a:pt x="333" y="60"/>
                </a:cubicBezTo>
                <a:cubicBezTo>
                  <a:pt x="341" y="62"/>
                  <a:pt x="349" y="64"/>
                  <a:pt x="355" y="65"/>
                </a:cubicBezTo>
                <a:cubicBezTo>
                  <a:pt x="355" y="48"/>
                  <a:pt x="355" y="48"/>
                  <a:pt x="355" y="48"/>
                </a:cubicBezTo>
                <a:cubicBezTo>
                  <a:pt x="349" y="47"/>
                  <a:pt x="343" y="45"/>
                  <a:pt x="335" y="44"/>
                </a:cubicBezTo>
                <a:close/>
                <a:moveTo>
                  <a:pt x="300" y="83"/>
                </a:moveTo>
                <a:cubicBezTo>
                  <a:pt x="298" y="89"/>
                  <a:pt x="298" y="89"/>
                  <a:pt x="298" y="89"/>
                </a:cubicBezTo>
                <a:cubicBezTo>
                  <a:pt x="297" y="95"/>
                  <a:pt x="294" y="103"/>
                  <a:pt x="291" y="113"/>
                </a:cubicBezTo>
                <a:cubicBezTo>
                  <a:pt x="287" y="126"/>
                  <a:pt x="282" y="136"/>
                  <a:pt x="274" y="154"/>
                </a:cubicBezTo>
                <a:cubicBezTo>
                  <a:pt x="268" y="166"/>
                  <a:pt x="262" y="179"/>
                  <a:pt x="253" y="194"/>
                </a:cubicBezTo>
                <a:cubicBezTo>
                  <a:pt x="253" y="194"/>
                  <a:pt x="253" y="194"/>
                  <a:pt x="253" y="194"/>
                </a:cubicBezTo>
                <a:cubicBezTo>
                  <a:pt x="249" y="200"/>
                  <a:pt x="246" y="206"/>
                  <a:pt x="238" y="214"/>
                </a:cubicBezTo>
                <a:cubicBezTo>
                  <a:pt x="226" y="224"/>
                  <a:pt x="217" y="234"/>
                  <a:pt x="215" y="234"/>
                </a:cubicBezTo>
                <a:cubicBezTo>
                  <a:pt x="208" y="233"/>
                  <a:pt x="213" y="210"/>
                  <a:pt x="213" y="210"/>
                </a:cubicBezTo>
                <a:cubicBezTo>
                  <a:pt x="211" y="207"/>
                  <a:pt x="228" y="196"/>
                  <a:pt x="230" y="177"/>
                </a:cubicBezTo>
                <a:cubicBezTo>
                  <a:pt x="230" y="168"/>
                  <a:pt x="228" y="161"/>
                  <a:pt x="225" y="153"/>
                </a:cubicBezTo>
                <a:cubicBezTo>
                  <a:pt x="222" y="143"/>
                  <a:pt x="218" y="132"/>
                  <a:pt x="208" y="124"/>
                </a:cubicBezTo>
                <a:cubicBezTo>
                  <a:pt x="197" y="116"/>
                  <a:pt x="186" y="115"/>
                  <a:pt x="181" y="115"/>
                </a:cubicBezTo>
                <a:cubicBezTo>
                  <a:pt x="174" y="114"/>
                  <a:pt x="167" y="113"/>
                  <a:pt x="159" y="117"/>
                </a:cubicBezTo>
                <a:cubicBezTo>
                  <a:pt x="149" y="122"/>
                  <a:pt x="145" y="130"/>
                  <a:pt x="142" y="136"/>
                </a:cubicBezTo>
                <a:cubicBezTo>
                  <a:pt x="137" y="145"/>
                  <a:pt x="135" y="153"/>
                  <a:pt x="135" y="158"/>
                </a:cubicBezTo>
                <a:cubicBezTo>
                  <a:pt x="133" y="176"/>
                  <a:pt x="140" y="190"/>
                  <a:pt x="143" y="197"/>
                </a:cubicBezTo>
                <a:cubicBezTo>
                  <a:pt x="146" y="203"/>
                  <a:pt x="149" y="207"/>
                  <a:pt x="150" y="208"/>
                </a:cubicBezTo>
                <a:cubicBezTo>
                  <a:pt x="152" y="212"/>
                  <a:pt x="154" y="214"/>
                  <a:pt x="157" y="217"/>
                </a:cubicBezTo>
                <a:cubicBezTo>
                  <a:pt x="164" y="222"/>
                  <a:pt x="168" y="221"/>
                  <a:pt x="169" y="224"/>
                </a:cubicBezTo>
                <a:cubicBezTo>
                  <a:pt x="170" y="227"/>
                  <a:pt x="167" y="232"/>
                  <a:pt x="164" y="234"/>
                </a:cubicBezTo>
                <a:cubicBezTo>
                  <a:pt x="155" y="238"/>
                  <a:pt x="143" y="229"/>
                  <a:pt x="140" y="226"/>
                </a:cubicBezTo>
                <a:cubicBezTo>
                  <a:pt x="134" y="221"/>
                  <a:pt x="130" y="216"/>
                  <a:pt x="129" y="213"/>
                </a:cubicBezTo>
                <a:cubicBezTo>
                  <a:pt x="126" y="209"/>
                  <a:pt x="123" y="204"/>
                  <a:pt x="122" y="202"/>
                </a:cubicBezTo>
                <a:cubicBezTo>
                  <a:pt x="122" y="200"/>
                  <a:pt x="121" y="199"/>
                  <a:pt x="120" y="197"/>
                </a:cubicBezTo>
                <a:cubicBezTo>
                  <a:pt x="112" y="175"/>
                  <a:pt x="103" y="173"/>
                  <a:pt x="94" y="149"/>
                </a:cubicBezTo>
                <a:cubicBezTo>
                  <a:pt x="89" y="138"/>
                  <a:pt x="91" y="139"/>
                  <a:pt x="84" y="115"/>
                </a:cubicBezTo>
                <a:cubicBezTo>
                  <a:pt x="81" y="106"/>
                  <a:pt x="77" y="97"/>
                  <a:pt x="74" y="89"/>
                </a:cubicBezTo>
                <a:cubicBezTo>
                  <a:pt x="73" y="84"/>
                  <a:pt x="72" y="81"/>
                  <a:pt x="72" y="79"/>
                </a:cubicBezTo>
                <a:cubicBezTo>
                  <a:pt x="72" y="76"/>
                  <a:pt x="72" y="78"/>
                  <a:pt x="70" y="71"/>
                </a:cubicBezTo>
                <a:cubicBezTo>
                  <a:pt x="68" y="61"/>
                  <a:pt x="69" y="65"/>
                  <a:pt x="69" y="63"/>
                </a:cubicBezTo>
                <a:cubicBezTo>
                  <a:pt x="69" y="62"/>
                  <a:pt x="68" y="61"/>
                  <a:pt x="68" y="60"/>
                </a:cubicBezTo>
                <a:cubicBezTo>
                  <a:pt x="69" y="59"/>
                  <a:pt x="69" y="58"/>
                  <a:pt x="70" y="57"/>
                </a:cubicBezTo>
                <a:cubicBezTo>
                  <a:pt x="71" y="55"/>
                  <a:pt x="71" y="54"/>
                  <a:pt x="72" y="53"/>
                </a:cubicBezTo>
                <a:cubicBezTo>
                  <a:pt x="73" y="51"/>
                  <a:pt x="73" y="50"/>
                  <a:pt x="74" y="47"/>
                </a:cubicBezTo>
                <a:cubicBezTo>
                  <a:pt x="74" y="47"/>
                  <a:pt x="74" y="47"/>
                  <a:pt x="74" y="46"/>
                </a:cubicBezTo>
                <a:cubicBezTo>
                  <a:pt x="169" y="18"/>
                  <a:pt x="244" y="37"/>
                  <a:pt x="244" y="37"/>
                </a:cubicBezTo>
                <a:cubicBezTo>
                  <a:pt x="253" y="39"/>
                  <a:pt x="261" y="42"/>
                  <a:pt x="275" y="46"/>
                </a:cubicBezTo>
                <a:cubicBezTo>
                  <a:pt x="275" y="47"/>
                  <a:pt x="276" y="48"/>
                  <a:pt x="276" y="49"/>
                </a:cubicBezTo>
                <a:cubicBezTo>
                  <a:pt x="280" y="52"/>
                  <a:pt x="282" y="53"/>
                  <a:pt x="286" y="56"/>
                </a:cubicBezTo>
                <a:cubicBezTo>
                  <a:pt x="289" y="58"/>
                  <a:pt x="288" y="59"/>
                  <a:pt x="293" y="64"/>
                </a:cubicBezTo>
                <a:cubicBezTo>
                  <a:pt x="295" y="66"/>
                  <a:pt x="296" y="67"/>
                  <a:pt x="298" y="69"/>
                </a:cubicBezTo>
                <a:cubicBezTo>
                  <a:pt x="299" y="71"/>
                  <a:pt x="300" y="73"/>
                  <a:pt x="300" y="75"/>
                </a:cubicBezTo>
                <a:cubicBezTo>
                  <a:pt x="300" y="78"/>
                  <a:pt x="300" y="78"/>
                  <a:pt x="300" y="8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79" name="Freeform 10"/>
          <p:cNvSpPr>
            <a:spLocks/>
          </p:cNvSpPr>
          <p:nvPr/>
        </p:nvSpPr>
        <p:spPr bwMode="auto">
          <a:xfrm>
            <a:off x="-1860567" y="4024609"/>
            <a:ext cx="623740" cy="412210"/>
          </a:xfrm>
          <a:custGeom>
            <a:avLst/>
            <a:gdLst>
              <a:gd name="T0" fmla="*/ 1907 w 1961"/>
              <a:gd name="T1" fmla="*/ 1072 h 1295"/>
              <a:gd name="T2" fmla="*/ 1797 w 1961"/>
              <a:gd name="T3" fmla="*/ 1066 h 1295"/>
              <a:gd name="T4" fmla="*/ 1747 w 1961"/>
              <a:gd name="T5" fmla="*/ 1052 h 1295"/>
              <a:gd name="T6" fmla="*/ 1660 w 1961"/>
              <a:gd name="T7" fmla="*/ 782 h 1295"/>
              <a:gd name="T8" fmla="*/ 1763 w 1961"/>
              <a:gd name="T9" fmla="*/ 285 h 1295"/>
              <a:gd name="T10" fmla="*/ 1450 w 1961"/>
              <a:gd name="T11" fmla="*/ 285 h 1295"/>
              <a:gd name="T12" fmla="*/ 993 w 1961"/>
              <a:gd name="T13" fmla="*/ 35 h 1295"/>
              <a:gd name="T14" fmla="*/ 733 w 1961"/>
              <a:gd name="T15" fmla="*/ 2 h 1295"/>
              <a:gd name="T16" fmla="*/ 604 w 1961"/>
              <a:gd name="T17" fmla="*/ 32 h 1295"/>
              <a:gd name="T18" fmla="*/ 478 w 1961"/>
              <a:gd name="T19" fmla="*/ 356 h 1295"/>
              <a:gd name="T20" fmla="*/ 456 w 1961"/>
              <a:gd name="T21" fmla="*/ 598 h 1295"/>
              <a:gd name="T22" fmla="*/ 337 w 1961"/>
              <a:gd name="T23" fmla="*/ 701 h 1295"/>
              <a:gd name="T24" fmla="*/ 182 w 1961"/>
              <a:gd name="T25" fmla="*/ 845 h 1295"/>
              <a:gd name="T26" fmla="*/ 17 w 1961"/>
              <a:gd name="T27" fmla="*/ 957 h 1295"/>
              <a:gd name="T28" fmla="*/ 93 w 1961"/>
              <a:gd name="T29" fmla="*/ 1050 h 1295"/>
              <a:gd name="T30" fmla="*/ 198 w 1961"/>
              <a:gd name="T31" fmla="*/ 1097 h 1295"/>
              <a:gd name="T32" fmla="*/ 235 w 1961"/>
              <a:gd name="T33" fmla="*/ 1041 h 1295"/>
              <a:gd name="T34" fmla="*/ 195 w 1961"/>
              <a:gd name="T35" fmla="*/ 999 h 1295"/>
              <a:gd name="T36" fmla="*/ 334 w 1961"/>
              <a:gd name="T37" fmla="*/ 884 h 1295"/>
              <a:gd name="T38" fmla="*/ 475 w 1961"/>
              <a:gd name="T39" fmla="*/ 879 h 1295"/>
              <a:gd name="T40" fmla="*/ 598 w 1961"/>
              <a:gd name="T41" fmla="*/ 807 h 1295"/>
              <a:gd name="T42" fmla="*/ 615 w 1961"/>
              <a:gd name="T43" fmla="*/ 861 h 1295"/>
              <a:gd name="T44" fmla="*/ 413 w 1961"/>
              <a:gd name="T45" fmla="*/ 1139 h 1295"/>
              <a:gd name="T46" fmla="*/ 462 w 1961"/>
              <a:gd name="T47" fmla="*/ 1289 h 1295"/>
              <a:gd name="T48" fmla="*/ 658 w 1961"/>
              <a:gd name="T49" fmla="*/ 1288 h 1295"/>
              <a:gd name="T50" fmla="*/ 725 w 1961"/>
              <a:gd name="T51" fmla="*/ 1276 h 1295"/>
              <a:gd name="T52" fmla="*/ 767 w 1961"/>
              <a:gd name="T53" fmla="*/ 1247 h 1295"/>
              <a:gd name="T54" fmla="*/ 708 w 1961"/>
              <a:gd name="T55" fmla="*/ 1227 h 1295"/>
              <a:gd name="T56" fmla="*/ 588 w 1961"/>
              <a:gd name="T57" fmla="*/ 1182 h 1295"/>
              <a:gd name="T58" fmla="*/ 575 w 1961"/>
              <a:gd name="T59" fmla="*/ 1135 h 1295"/>
              <a:gd name="T60" fmla="*/ 739 w 1961"/>
              <a:gd name="T61" fmla="*/ 984 h 1295"/>
              <a:gd name="T62" fmla="*/ 901 w 1961"/>
              <a:gd name="T63" fmla="*/ 877 h 1295"/>
              <a:gd name="T64" fmla="*/ 912 w 1961"/>
              <a:gd name="T65" fmla="*/ 550 h 1295"/>
              <a:gd name="T66" fmla="*/ 877 w 1961"/>
              <a:gd name="T67" fmla="*/ 396 h 1295"/>
              <a:gd name="T68" fmla="*/ 1304 w 1961"/>
              <a:gd name="T69" fmla="*/ 733 h 1295"/>
              <a:gd name="T70" fmla="*/ 1369 w 1961"/>
              <a:gd name="T71" fmla="*/ 1046 h 1295"/>
              <a:gd name="T72" fmla="*/ 1411 w 1961"/>
              <a:gd name="T73" fmla="*/ 1150 h 1295"/>
              <a:gd name="T74" fmla="*/ 1483 w 1961"/>
              <a:gd name="T75" fmla="*/ 1151 h 1295"/>
              <a:gd name="T76" fmla="*/ 1552 w 1961"/>
              <a:gd name="T77" fmla="*/ 1145 h 1295"/>
              <a:gd name="T78" fmla="*/ 1621 w 1961"/>
              <a:gd name="T79" fmla="*/ 1152 h 1295"/>
              <a:gd name="T80" fmla="*/ 1649 w 1961"/>
              <a:gd name="T81" fmla="*/ 1136 h 1295"/>
              <a:gd name="T82" fmla="*/ 1560 w 1961"/>
              <a:gd name="T83" fmla="*/ 1098 h 1295"/>
              <a:gd name="T84" fmla="*/ 1474 w 1961"/>
              <a:gd name="T85" fmla="*/ 1080 h 1295"/>
              <a:gd name="T86" fmla="*/ 1467 w 1961"/>
              <a:gd name="T87" fmla="*/ 895 h 1295"/>
              <a:gd name="T88" fmla="*/ 1700 w 1961"/>
              <a:gd name="T89" fmla="*/ 1115 h 1295"/>
              <a:gd name="T90" fmla="*/ 1763 w 1961"/>
              <a:gd name="T91" fmla="*/ 1136 h 1295"/>
              <a:gd name="T92" fmla="*/ 1822 w 1961"/>
              <a:gd name="T93" fmla="*/ 1127 h 1295"/>
              <a:gd name="T94" fmla="*/ 1902 w 1961"/>
              <a:gd name="T95" fmla="*/ 1118 h 1295"/>
              <a:gd name="T96" fmla="*/ 1943 w 1961"/>
              <a:gd name="T97" fmla="*/ 1110 h 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61" h="1295">
                <a:moveTo>
                  <a:pt x="1959" y="1095"/>
                </a:moveTo>
                <a:cubicBezTo>
                  <a:pt x="1959" y="1094"/>
                  <a:pt x="1958" y="1091"/>
                  <a:pt x="1956" y="1088"/>
                </a:cubicBezTo>
                <a:cubicBezTo>
                  <a:pt x="1951" y="1082"/>
                  <a:pt x="1943" y="1082"/>
                  <a:pt x="1936" y="1081"/>
                </a:cubicBezTo>
                <a:cubicBezTo>
                  <a:pt x="1922" y="1079"/>
                  <a:pt x="1925" y="1075"/>
                  <a:pt x="1907" y="1072"/>
                </a:cubicBezTo>
                <a:cubicBezTo>
                  <a:pt x="1903" y="1071"/>
                  <a:pt x="1887" y="1068"/>
                  <a:pt x="1866" y="1069"/>
                </a:cubicBezTo>
                <a:cubicBezTo>
                  <a:pt x="1855" y="1070"/>
                  <a:pt x="1851" y="1072"/>
                  <a:pt x="1838" y="1071"/>
                </a:cubicBezTo>
                <a:cubicBezTo>
                  <a:pt x="1834" y="1071"/>
                  <a:pt x="1827" y="1071"/>
                  <a:pt x="1818" y="1070"/>
                </a:cubicBezTo>
                <a:cubicBezTo>
                  <a:pt x="1806" y="1068"/>
                  <a:pt x="1806" y="1066"/>
                  <a:pt x="1797" y="1066"/>
                </a:cubicBezTo>
                <a:cubicBezTo>
                  <a:pt x="1787" y="1065"/>
                  <a:pt x="1785" y="1066"/>
                  <a:pt x="1778" y="1064"/>
                </a:cubicBezTo>
                <a:cubicBezTo>
                  <a:pt x="1777" y="1063"/>
                  <a:pt x="1778" y="1067"/>
                  <a:pt x="1775" y="1064"/>
                </a:cubicBezTo>
                <a:cubicBezTo>
                  <a:pt x="1775" y="1062"/>
                  <a:pt x="1775" y="1062"/>
                  <a:pt x="1775" y="1062"/>
                </a:cubicBezTo>
                <a:cubicBezTo>
                  <a:pt x="1768" y="1060"/>
                  <a:pt x="1758" y="1058"/>
                  <a:pt x="1747" y="1052"/>
                </a:cubicBezTo>
                <a:cubicBezTo>
                  <a:pt x="1720" y="1036"/>
                  <a:pt x="1710" y="1010"/>
                  <a:pt x="1702" y="993"/>
                </a:cubicBezTo>
                <a:cubicBezTo>
                  <a:pt x="1682" y="949"/>
                  <a:pt x="1690" y="980"/>
                  <a:pt x="1633" y="879"/>
                </a:cubicBezTo>
                <a:cubicBezTo>
                  <a:pt x="1586" y="797"/>
                  <a:pt x="1579" y="775"/>
                  <a:pt x="1587" y="767"/>
                </a:cubicBezTo>
                <a:cubicBezTo>
                  <a:pt x="1596" y="757"/>
                  <a:pt x="1617" y="775"/>
                  <a:pt x="1660" y="782"/>
                </a:cubicBezTo>
                <a:cubicBezTo>
                  <a:pt x="1660" y="782"/>
                  <a:pt x="1716" y="792"/>
                  <a:pt x="1771" y="773"/>
                </a:cubicBezTo>
                <a:cubicBezTo>
                  <a:pt x="1866" y="740"/>
                  <a:pt x="1901" y="626"/>
                  <a:pt x="1909" y="600"/>
                </a:cubicBezTo>
                <a:cubicBezTo>
                  <a:pt x="1920" y="564"/>
                  <a:pt x="1942" y="489"/>
                  <a:pt x="1905" y="409"/>
                </a:cubicBezTo>
                <a:cubicBezTo>
                  <a:pt x="1864" y="323"/>
                  <a:pt x="1783" y="293"/>
                  <a:pt x="1763" y="285"/>
                </a:cubicBezTo>
                <a:cubicBezTo>
                  <a:pt x="1747" y="280"/>
                  <a:pt x="1637" y="239"/>
                  <a:pt x="1581" y="284"/>
                </a:cubicBezTo>
                <a:cubicBezTo>
                  <a:pt x="1570" y="294"/>
                  <a:pt x="1545" y="319"/>
                  <a:pt x="1520" y="313"/>
                </a:cubicBezTo>
                <a:cubicBezTo>
                  <a:pt x="1516" y="312"/>
                  <a:pt x="1515" y="310"/>
                  <a:pt x="1507" y="307"/>
                </a:cubicBezTo>
                <a:cubicBezTo>
                  <a:pt x="1480" y="294"/>
                  <a:pt x="1463" y="290"/>
                  <a:pt x="1450" y="285"/>
                </a:cubicBezTo>
                <a:cubicBezTo>
                  <a:pt x="1427" y="277"/>
                  <a:pt x="1414" y="264"/>
                  <a:pt x="1397" y="250"/>
                </a:cubicBezTo>
                <a:cubicBezTo>
                  <a:pt x="1382" y="237"/>
                  <a:pt x="1342" y="213"/>
                  <a:pt x="1263" y="166"/>
                </a:cubicBezTo>
                <a:cubicBezTo>
                  <a:pt x="1191" y="123"/>
                  <a:pt x="1155" y="101"/>
                  <a:pt x="1121" y="85"/>
                </a:cubicBezTo>
                <a:cubicBezTo>
                  <a:pt x="1081" y="66"/>
                  <a:pt x="1045" y="49"/>
                  <a:pt x="993" y="35"/>
                </a:cubicBezTo>
                <a:cubicBezTo>
                  <a:pt x="950" y="24"/>
                  <a:pt x="921" y="16"/>
                  <a:pt x="880" y="16"/>
                </a:cubicBezTo>
                <a:cubicBezTo>
                  <a:pt x="845" y="17"/>
                  <a:pt x="808" y="10"/>
                  <a:pt x="774" y="17"/>
                </a:cubicBezTo>
                <a:cubicBezTo>
                  <a:pt x="769" y="18"/>
                  <a:pt x="759" y="20"/>
                  <a:pt x="749" y="15"/>
                </a:cubicBezTo>
                <a:cubicBezTo>
                  <a:pt x="740" y="10"/>
                  <a:pt x="740" y="4"/>
                  <a:pt x="733" y="2"/>
                </a:cubicBezTo>
                <a:cubicBezTo>
                  <a:pt x="724" y="0"/>
                  <a:pt x="721" y="10"/>
                  <a:pt x="705" y="16"/>
                </a:cubicBezTo>
                <a:cubicBezTo>
                  <a:pt x="697" y="19"/>
                  <a:pt x="688" y="19"/>
                  <a:pt x="669" y="19"/>
                </a:cubicBezTo>
                <a:cubicBezTo>
                  <a:pt x="652" y="20"/>
                  <a:pt x="650" y="18"/>
                  <a:pt x="641" y="19"/>
                </a:cubicBezTo>
                <a:cubicBezTo>
                  <a:pt x="627" y="20"/>
                  <a:pt x="617" y="25"/>
                  <a:pt x="604" y="32"/>
                </a:cubicBezTo>
                <a:cubicBezTo>
                  <a:pt x="556" y="60"/>
                  <a:pt x="529" y="75"/>
                  <a:pt x="502" y="110"/>
                </a:cubicBezTo>
                <a:cubicBezTo>
                  <a:pt x="486" y="131"/>
                  <a:pt x="458" y="167"/>
                  <a:pt x="457" y="216"/>
                </a:cubicBezTo>
                <a:cubicBezTo>
                  <a:pt x="457" y="243"/>
                  <a:pt x="466" y="286"/>
                  <a:pt x="468" y="298"/>
                </a:cubicBezTo>
                <a:cubicBezTo>
                  <a:pt x="474" y="327"/>
                  <a:pt x="478" y="336"/>
                  <a:pt x="478" y="356"/>
                </a:cubicBezTo>
                <a:cubicBezTo>
                  <a:pt x="476" y="382"/>
                  <a:pt x="468" y="382"/>
                  <a:pt x="463" y="416"/>
                </a:cubicBezTo>
                <a:cubicBezTo>
                  <a:pt x="461" y="429"/>
                  <a:pt x="457" y="456"/>
                  <a:pt x="464" y="489"/>
                </a:cubicBezTo>
                <a:cubicBezTo>
                  <a:pt x="469" y="511"/>
                  <a:pt x="473" y="508"/>
                  <a:pt x="475" y="523"/>
                </a:cubicBezTo>
                <a:cubicBezTo>
                  <a:pt x="476" y="531"/>
                  <a:pt x="476" y="541"/>
                  <a:pt x="456" y="598"/>
                </a:cubicBezTo>
                <a:cubicBezTo>
                  <a:pt x="449" y="620"/>
                  <a:pt x="447" y="623"/>
                  <a:pt x="444" y="627"/>
                </a:cubicBezTo>
                <a:cubicBezTo>
                  <a:pt x="435" y="637"/>
                  <a:pt x="426" y="636"/>
                  <a:pt x="397" y="648"/>
                </a:cubicBezTo>
                <a:cubicBezTo>
                  <a:pt x="373" y="657"/>
                  <a:pt x="360" y="662"/>
                  <a:pt x="354" y="671"/>
                </a:cubicBezTo>
                <a:cubicBezTo>
                  <a:pt x="346" y="682"/>
                  <a:pt x="348" y="690"/>
                  <a:pt x="337" y="701"/>
                </a:cubicBezTo>
                <a:cubicBezTo>
                  <a:pt x="330" y="708"/>
                  <a:pt x="324" y="709"/>
                  <a:pt x="314" y="714"/>
                </a:cubicBezTo>
                <a:cubicBezTo>
                  <a:pt x="308" y="717"/>
                  <a:pt x="301" y="722"/>
                  <a:pt x="277" y="745"/>
                </a:cubicBezTo>
                <a:cubicBezTo>
                  <a:pt x="260" y="762"/>
                  <a:pt x="249" y="773"/>
                  <a:pt x="226" y="798"/>
                </a:cubicBezTo>
                <a:cubicBezTo>
                  <a:pt x="203" y="823"/>
                  <a:pt x="192" y="835"/>
                  <a:pt x="182" y="845"/>
                </a:cubicBezTo>
                <a:cubicBezTo>
                  <a:pt x="162" y="866"/>
                  <a:pt x="150" y="878"/>
                  <a:pt x="133" y="893"/>
                </a:cubicBezTo>
                <a:cubicBezTo>
                  <a:pt x="123" y="902"/>
                  <a:pt x="117" y="908"/>
                  <a:pt x="107" y="915"/>
                </a:cubicBezTo>
                <a:cubicBezTo>
                  <a:pt x="99" y="920"/>
                  <a:pt x="84" y="931"/>
                  <a:pt x="62" y="940"/>
                </a:cubicBezTo>
                <a:cubicBezTo>
                  <a:pt x="34" y="951"/>
                  <a:pt x="28" y="946"/>
                  <a:pt x="17" y="957"/>
                </a:cubicBezTo>
                <a:cubicBezTo>
                  <a:pt x="7" y="967"/>
                  <a:pt x="0" y="985"/>
                  <a:pt x="5" y="1000"/>
                </a:cubicBezTo>
                <a:cubicBezTo>
                  <a:pt x="9" y="1010"/>
                  <a:pt x="17" y="1016"/>
                  <a:pt x="26" y="1023"/>
                </a:cubicBezTo>
                <a:cubicBezTo>
                  <a:pt x="36" y="1031"/>
                  <a:pt x="44" y="1034"/>
                  <a:pt x="58" y="1039"/>
                </a:cubicBezTo>
                <a:cubicBezTo>
                  <a:pt x="71" y="1044"/>
                  <a:pt x="72" y="1043"/>
                  <a:pt x="93" y="1050"/>
                </a:cubicBezTo>
                <a:cubicBezTo>
                  <a:pt x="116" y="1058"/>
                  <a:pt x="122" y="1061"/>
                  <a:pt x="127" y="1064"/>
                </a:cubicBezTo>
                <a:cubicBezTo>
                  <a:pt x="135" y="1069"/>
                  <a:pt x="141" y="1074"/>
                  <a:pt x="146" y="1078"/>
                </a:cubicBezTo>
                <a:cubicBezTo>
                  <a:pt x="164" y="1093"/>
                  <a:pt x="165" y="1099"/>
                  <a:pt x="174" y="1101"/>
                </a:cubicBezTo>
                <a:cubicBezTo>
                  <a:pt x="178" y="1102"/>
                  <a:pt x="178" y="1101"/>
                  <a:pt x="198" y="1097"/>
                </a:cubicBezTo>
                <a:cubicBezTo>
                  <a:pt x="218" y="1093"/>
                  <a:pt x="222" y="1094"/>
                  <a:pt x="230" y="1090"/>
                </a:cubicBezTo>
                <a:cubicBezTo>
                  <a:pt x="235" y="1087"/>
                  <a:pt x="242" y="1084"/>
                  <a:pt x="246" y="1076"/>
                </a:cubicBezTo>
                <a:cubicBezTo>
                  <a:pt x="247" y="1074"/>
                  <a:pt x="251" y="1066"/>
                  <a:pt x="248" y="1056"/>
                </a:cubicBezTo>
                <a:cubicBezTo>
                  <a:pt x="247" y="1051"/>
                  <a:pt x="242" y="1042"/>
                  <a:pt x="235" y="1041"/>
                </a:cubicBezTo>
                <a:cubicBezTo>
                  <a:pt x="230" y="1041"/>
                  <a:pt x="227" y="1046"/>
                  <a:pt x="223" y="1045"/>
                </a:cubicBezTo>
                <a:cubicBezTo>
                  <a:pt x="219" y="1044"/>
                  <a:pt x="221" y="1038"/>
                  <a:pt x="216" y="1028"/>
                </a:cubicBezTo>
                <a:cubicBezTo>
                  <a:pt x="213" y="1022"/>
                  <a:pt x="209" y="1017"/>
                  <a:pt x="202" y="1009"/>
                </a:cubicBezTo>
                <a:cubicBezTo>
                  <a:pt x="197" y="1003"/>
                  <a:pt x="195" y="1002"/>
                  <a:pt x="195" y="999"/>
                </a:cubicBezTo>
                <a:cubicBezTo>
                  <a:pt x="195" y="993"/>
                  <a:pt x="201" y="988"/>
                  <a:pt x="205" y="985"/>
                </a:cubicBezTo>
                <a:cubicBezTo>
                  <a:pt x="221" y="972"/>
                  <a:pt x="216" y="969"/>
                  <a:pt x="234" y="953"/>
                </a:cubicBezTo>
                <a:cubicBezTo>
                  <a:pt x="247" y="942"/>
                  <a:pt x="257" y="937"/>
                  <a:pt x="272" y="927"/>
                </a:cubicBezTo>
                <a:cubicBezTo>
                  <a:pt x="300" y="911"/>
                  <a:pt x="293" y="912"/>
                  <a:pt x="334" y="884"/>
                </a:cubicBezTo>
                <a:cubicBezTo>
                  <a:pt x="396" y="842"/>
                  <a:pt x="380" y="862"/>
                  <a:pt x="404" y="845"/>
                </a:cubicBezTo>
                <a:cubicBezTo>
                  <a:pt x="407" y="843"/>
                  <a:pt x="413" y="838"/>
                  <a:pt x="421" y="839"/>
                </a:cubicBezTo>
                <a:cubicBezTo>
                  <a:pt x="429" y="839"/>
                  <a:pt x="433" y="845"/>
                  <a:pt x="447" y="858"/>
                </a:cubicBezTo>
                <a:cubicBezTo>
                  <a:pt x="461" y="871"/>
                  <a:pt x="468" y="877"/>
                  <a:pt x="475" y="879"/>
                </a:cubicBezTo>
                <a:cubicBezTo>
                  <a:pt x="488" y="883"/>
                  <a:pt x="501" y="878"/>
                  <a:pt x="508" y="875"/>
                </a:cubicBezTo>
                <a:cubicBezTo>
                  <a:pt x="517" y="871"/>
                  <a:pt x="518" y="869"/>
                  <a:pt x="538" y="854"/>
                </a:cubicBezTo>
                <a:cubicBezTo>
                  <a:pt x="566" y="832"/>
                  <a:pt x="565" y="835"/>
                  <a:pt x="574" y="826"/>
                </a:cubicBezTo>
                <a:cubicBezTo>
                  <a:pt x="587" y="814"/>
                  <a:pt x="590" y="807"/>
                  <a:pt x="598" y="807"/>
                </a:cubicBezTo>
                <a:cubicBezTo>
                  <a:pt x="606" y="806"/>
                  <a:pt x="605" y="812"/>
                  <a:pt x="623" y="817"/>
                </a:cubicBezTo>
                <a:cubicBezTo>
                  <a:pt x="627" y="818"/>
                  <a:pt x="635" y="821"/>
                  <a:pt x="644" y="826"/>
                </a:cubicBezTo>
                <a:cubicBezTo>
                  <a:pt x="648" y="829"/>
                  <a:pt x="649" y="829"/>
                  <a:pt x="649" y="830"/>
                </a:cubicBezTo>
                <a:cubicBezTo>
                  <a:pt x="651" y="837"/>
                  <a:pt x="631" y="849"/>
                  <a:pt x="615" y="861"/>
                </a:cubicBezTo>
                <a:cubicBezTo>
                  <a:pt x="596" y="876"/>
                  <a:pt x="585" y="890"/>
                  <a:pt x="569" y="910"/>
                </a:cubicBezTo>
                <a:cubicBezTo>
                  <a:pt x="550" y="934"/>
                  <a:pt x="550" y="942"/>
                  <a:pt x="530" y="975"/>
                </a:cubicBezTo>
                <a:cubicBezTo>
                  <a:pt x="516" y="998"/>
                  <a:pt x="513" y="997"/>
                  <a:pt x="483" y="1038"/>
                </a:cubicBezTo>
                <a:cubicBezTo>
                  <a:pt x="439" y="1099"/>
                  <a:pt x="447" y="1096"/>
                  <a:pt x="413" y="1139"/>
                </a:cubicBezTo>
                <a:cubicBezTo>
                  <a:pt x="385" y="1177"/>
                  <a:pt x="375" y="1185"/>
                  <a:pt x="368" y="1210"/>
                </a:cubicBezTo>
                <a:cubicBezTo>
                  <a:pt x="365" y="1220"/>
                  <a:pt x="354" y="1257"/>
                  <a:pt x="374" y="1278"/>
                </a:cubicBezTo>
                <a:cubicBezTo>
                  <a:pt x="383" y="1287"/>
                  <a:pt x="394" y="1289"/>
                  <a:pt x="405" y="1291"/>
                </a:cubicBezTo>
                <a:cubicBezTo>
                  <a:pt x="423" y="1295"/>
                  <a:pt x="435" y="1292"/>
                  <a:pt x="462" y="1289"/>
                </a:cubicBezTo>
                <a:cubicBezTo>
                  <a:pt x="464" y="1289"/>
                  <a:pt x="489" y="1286"/>
                  <a:pt x="514" y="1285"/>
                </a:cubicBezTo>
                <a:cubicBezTo>
                  <a:pt x="532" y="1284"/>
                  <a:pt x="551" y="1286"/>
                  <a:pt x="588" y="1288"/>
                </a:cubicBezTo>
                <a:cubicBezTo>
                  <a:pt x="607" y="1289"/>
                  <a:pt x="630" y="1291"/>
                  <a:pt x="645" y="1289"/>
                </a:cubicBezTo>
                <a:cubicBezTo>
                  <a:pt x="648" y="1288"/>
                  <a:pt x="652" y="1288"/>
                  <a:pt x="658" y="1288"/>
                </a:cubicBezTo>
                <a:cubicBezTo>
                  <a:pt x="668" y="1289"/>
                  <a:pt x="671" y="1292"/>
                  <a:pt x="678" y="1291"/>
                </a:cubicBezTo>
                <a:cubicBezTo>
                  <a:pt x="684" y="1289"/>
                  <a:pt x="683" y="1287"/>
                  <a:pt x="689" y="1285"/>
                </a:cubicBezTo>
                <a:cubicBezTo>
                  <a:pt x="699" y="1281"/>
                  <a:pt x="703" y="1288"/>
                  <a:pt x="712" y="1284"/>
                </a:cubicBezTo>
                <a:cubicBezTo>
                  <a:pt x="719" y="1282"/>
                  <a:pt x="719" y="1277"/>
                  <a:pt x="725" y="1276"/>
                </a:cubicBezTo>
                <a:cubicBezTo>
                  <a:pt x="732" y="1276"/>
                  <a:pt x="733" y="1280"/>
                  <a:pt x="742" y="1280"/>
                </a:cubicBezTo>
                <a:cubicBezTo>
                  <a:pt x="744" y="1280"/>
                  <a:pt x="752" y="1281"/>
                  <a:pt x="758" y="1276"/>
                </a:cubicBezTo>
                <a:cubicBezTo>
                  <a:pt x="761" y="1273"/>
                  <a:pt x="762" y="1269"/>
                  <a:pt x="766" y="1259"/>
                </a:cubicBezTo>
                <a:cubicBezTo>
                  <a:pt x="768" y="1250"/>
                  <a:pt x="768" y="1249"/>
                  <a:pt x="767" y="1247"/>
                </a:cubicBezTo>
                <a:cubicBezTo>
                  <a:pt x="766" y="1246"/>
                  <a:pt x="764" y="1246"/>
                  <a:pt x="757" y="1246"/>
                </a:cubicBezTo>
                <a:cubicBezTo>
                  <a:pt x="754" y="1246"/>
                  <a:pt x="749" y="1245"/>
                  <a:pt x="745" y="1244"/>
                </a:cubicBezTo>
                <a:cubicBezTo>
                  <a:pt x="739" y="1242"/>
                  <a:pt x="738" y="1238"/>
                  <a:pt x="732" y="1234"/>
                </a:cubicBezTo>
                <a:cubicBezTo>
                  <a:pt x="727" y="1231"/>
                  <a:pt x="725" y="1231"/>
                  <a:pt x="708" y="1227"/>
                </a:cubicBezTo>
                <a:cubicBezTo>
                  <a:pt x="698" y="1225"/>
                  <a:pt x="693" y="1224"/>
                  <a:pt x="687" y="1222"/>
                </a:cubicBezTo>
                <a:cubicBezTo>
                  <a:pt x="677" y="1218"/>
                  <a:pt x="673" y="1213"/>
                  <a:pt x="663" y="1207"/>
                </a:cubicBezTo>
                <a:cubicBezTo>
                  <a:pt x="649" y="1198"/>
                  <a:pt x="636" y="1194"/>
                  <a:pt x="628" y="1192"/>
                </a:cubicBezTo>
                <a:cubicBezTo>
                  <a:pt x="619" y="1189"/>
                  <a:pt x="609" y="1187"/>
                  <a:pt x="588" y="1182"/>
                </a:cubicBezTo>
                <a:cubicBezTo>
                  <a:pt x="588" y="1182"/>
                  <a:pt x="576" y="1179"/>
                  <a:pt x="564" y="1170"/>
                </a:cubicBezTo>
                <a:cubicBezTo>
                  <a:pt x="562" y="1169"/>
                  <a:pt x="559" y="1167"/>
                  <a:pt x="558" y="1163"/>
                </a:cubicBezTo>
                <a:cubicBezTo>
                  <a:pt x="558" y="1160"/>
                  <a:pt x="558" y="1157"/>
                  <a:pt x="560" y="1153"/>
                </a:cubicBezTo>
                <a:cubicBezTo>
                  <a:pt x="563" y="1145"/>
                  <a:pt x="568" y="1140"/>
                  <a:pt x="575" y="1135"/>
                </a:cubicBezTo>
                <a:cubicBezTo>
                  <a:pt x="582" y="1128"/>
                  <a:pt x="586" y="1125"/>
                  <a:pt x="591" y="1121"/>
                </a:cubicBezTo>
                <a:cubicBezTo>
                  <a:pt x="600" y="1114"/>
                  <a:pt x="604" y="1109"/>
                  <a:pt x="611" y="1102"/>
                </a:cubicBezTo>
                <a:cubicBezTo>
                  <a:pt x="614" y="1099"/>
                  <a:pt x="625" y="1089"/>
                  <a:pt x="649" y="1067"/>
                </a:cubicBezTo>
                <a:cubicBezTo>
                  <a:pt x="717" y="1004"/>
                  <a:pt x="717" y="1007"/>
                  <a:pt x="739" y="984"/>
                </a:cubicBezTo>
                <a:cubicBezTo>
                  <a:pt x="780" y="940"/>
                  <a:pt x="801" y="917"/>
                  <a:pt x="802" y="915"/>
                </a:cubicBezTo>
                <a:cubicBezTo>
                  <a:pt x="807" y="906"/>
                  <a:pt x="814" y="892"/>
                  <a:pt x="825" y="891"/>
                </a:cubicBezTo>
                <a:cubicBezTo>
                  <a:pt x="839" y="889"/>
                  <a:pt x="845" y="911"/>
                  <a:pt x="861" y="910"/>
                </a:cubicBezTo>
                <a:cubicBezTo>
                  <a:pt x="867" y="910"/>
                  <a:pt x="878" y="907"/>
                  <a:pt x="901" y="877"/>
                </a:cubicBezTo>
                <a:cubicBezTo>
                  <a:pt x="921" y="851"/>
                  <a:pt x="935" y="833"/>
                  <a:pt x="944" y="804"/>
                </a:cubicBezTo>
                <a:cubicBezTo>
                  <a:pt x="948" y="789"/>
                  <a:pt x="958" y="756"/>
                  <a:pt x="949" y="717"/>
                </a:cubicBezTo>
                <a:cubicBezTo>
                  <a:pt x="941" y="684"/>
                  <a:pt x="928" y="688"/>
                  <a:pt x="919" y="654"/>
                </a:cubicBezTo>
                <a:cubicBezTo>
                  <a:pt x="907" y="612"/>
                  <a:pt x="925" y="601"/>
                  <a:pt x="912" y="550"/>
                </a:cubicBezTo>
                <a:cubicBezTo>
                  <a:pt x="908" y="536"/>
                  <a:pt x="904" y="523"/>
                  <a:pt x="896" y="502"/>
                </a:cubicBezTo>
                <a:cubicBezTo>
                  <a:pt x="886" y="474"/>
                  <a:pt x="881" y="460"/>
                  <a:pt x="877" y="452"/>
                </a:cubicBezTo>
                <a:cubicBezTo>
                  <a:pt x="866" y="434"/>
                  <a:pt x="858" y="427"/>
                  <a:pt x="861" y="415"/>
                </a:cubicBezTo>
                <a:cubicBezTo>
                  <a:pt x="862" y="407"/>
                  <a:pt x="869" y="399"/>
                  <a:pt x="877" y="396"/>
                </a:cubicBezTo>
                <a:cubicBezTo>
                  <a:pt x="898" y="387"/>
                  <a:pt x="927" y="419"/>
                  <a:pt x="963" y="449"/>
                </a:cubicBezTo>
                <a:cubicBezTo>
                  <a:pt x="970" y="454"/>
                  <a:pt x="1005" y="476"/>
                  <a:pt x="1074" y="520"/>
                </a:cubicBezTo>
                <a:cubicBezTo>
                  <a:pt x="1205" y="601"/>
                  <a:pt x="1220" y="597"/>
                  <a:pt x="1251" y="636"/>
                </a:cubicBezTo>
                <a:cubicBezTo>
                  <a:pt x="1279" y="672"/>
                  <a:pt x="1296" y="713"/>
                  <a:pt x="1304" y="733"/>
                </a:cubicBezTo>
                <a:cubicBezTo>
                  <a:pt x="1320" y="772"/>
                  <a:pt x="1328" y="806"/>
                  <a:pt x="1333" y="828"/>
                </a:cubicBezTo>
                <a:cubicBezTo>
                  <a:pt x="1341" y="863"/>
                  <a:pt x="1345" y="901"/>
                  <a:pt x="1349" y="930"/>
                </a:cubicBezTo>
                <a:cubicBezTo>
                  <a:pt x="1353" y="962"/>
                  <a:pt x="1354" y="979"/>
                  <a:pt x="1360" y="1008"/>
                </a:cubicBezTo>
                <a:cubicBezTo>
                  <a:pt x="1365" y="1028"/>
                  <a:pt x="1366" y="1031"/>
                  <a:pt x="1369" y="1046"/>
                </a:cubicBezTo>
                <a:cubicBezTo>
                  <a:pt x="1373" y="1075"/>
                  <a:pt x="1369" y="1083"/>
                  <a:pt x="1377" y="1097"/>
                </a:cubicBezTo>
                <a:cubicBezTo>
                  <a:pt x="1382" y="1106"/>
                  <a:pt x="1387" y="1109"/>
                  <a:pt x="1389" y="1120"/>
                </a:cubicBezTo>
                <a:cubicBezTo>
                  <a:pt x="1391" y="1129"/>
                  <a:pt x="1387" y="1134"/>
                  <a:pt x="1391" y="1140"/>
                </a:cubicBezTo>
                <a:cubicBezTo>
                  <a:pt x="1396" y="1147"/>
                  <a:pt x="1405" y="1149"/>
                  <a:pt x="1411" y="1150"/>
                </a:cubicBezTo>
                <a:cubicBezTo>
                  <a:pt x="1416" y="1151"/>
                  <a:pt x="1421" y="1151"/>
                  <a:pt x="1433" y="1151"/>
                </a:cubicBezTo>
                <a:cubicBezTo>
                  <a:pt x="1439" y="1150"/>
                  <a:pt x="1441" y="1150"/>
                  <a:pt x="1449" y="1150"/>
                </a:cubicBezTo>
                <a:cubicBezTo>
                  <a:pt x="1456" y="1149"/>
                  <a:pt x="1460" y="1149"/>
                  <a:pt x="1463" y="1149"/>
                </a:cubicBezTo>
                <a:cubicBezTo>
                  <a:pt x="1475" y="1150"/>
                  <a:pt x="1477" y="1153"/>
                  <a:pt x="1483" y="1151"/>
                </a:cubicBezTo>
                <a:cubicBezTo>
                  <a:pt x="1489" y="1150"/>
                  <a:pt x="1489" y="1148"/>
                  <a:pt x="1494" y="1147"/>
                </a:cubicBezTo>
                <a:cubicBezTo>
                  <a:pt x="1499" y="1146"/>
                  <a:pt x="1502" y="1148"/>
                  <a:pt x="1508" y="1149"/>
                </a:cubicBezTo>
                <a:cubicBezTo>
                  <a:pt x="1511" y="1150"/>
                  <a:pt x="1513" y="1150"/>
                  <a:pt x="1536" y="1147"/>
                </a:cubicBezTo>
                <a:cubicBezTo>
                  <a:pt x="1546" y="1145"/>
                  <a:pt x="1550" y="1145"/>
                  <a:pt x="1552" y="1145"/>
                </a:cubicBezTo>
                <a:cubicBezTo>
                  <a:pt x="1570" y="1142"/>
                  <a:pt x="1575" y="1141"/>
                  <a:pt x="1580" y="1144"/>
                </a:cubicBezTo>
                <a:cubicBezTo>
                  <a:pt x="1585" y="1147"/>
                  <a:pt x="1583" y="1148"/>
                  <a:pt x="1588" y="1151"/>
                </a:cubicBezTo>
                <a:cubicBezTo>
                  <a:pt x="1595" y="1155"/>
                  <a:pt x="1601" y="1155"/>
                  <a:pt x="1609" y="1155"/>
                </a:cubicBezTo>
                <a:cubicBezTo>
                  <a:pt x="1614" y="1155"/>
                  <a:pt x="1620" y="1155"/>
                  <a:pt x="1621" y="1152"/>
                </a:cubicBezTo>
                <a:cubicBezTo>
                  <a:pt x="1622" y="1150"/>
                  <a:pt x="1621" y="1148"/>
                  <a:pt x="1622" y="1147"/>
                </a:cubicBezTo>
                <a:cubicBezTo>
                  <a:pt x="1623" y="1146"/>
                  <a:pt x="1626" y="1148"/>
                  <a:pt x="1630" y="1149"/>
                </a:cubicBezTo>
                <a:cubicBezTo>
                  <a:pt x="1632" y="1150"/>
                  <a:pt x="1639" y="1152"/>
                  <a:pt x="1644" y="1148"/>
                </a:cubicBezTo>
                <a:cubicBezTo>
                  <a:pt x="1649" y="1144"/>
                  <a:pt x="1649" y="1137"/>
                  <a:pt x="1649" y="1136"/>
                </a:cubicBezTo>
                <a:cubicBezTo>
                  <a:pt x="1649" y="1135"/>
                  <a:pt x="1648" y="1132"/>
                  <a:pt x="1647" y="1129"/>
                </a:cubicBezTo>
                <a:cubicBezTo>
                  <a:pt x="1642" y="1122"/>
                  <a:pt x="1634" y="1121"/>
                  <a:pt x="1628" y="1119"/>
                </a:cubicBezTo>
                <a:cubicBezTo>
                  <a:pt x="1614" y="1115"/>
                  <a:pt x="1617" y="1112"/>
                  <a:pt x="1600" y="1106"/>
                </a:cubicBezTo>
                <a:cubicBezTo>
                  <a:pt x="1596" y="1104"/>
                  <a:pt x="1581" y="1099"/>
                  <a:pt x="1560" y="1098"/>
                </a:cubicBezTo>
                <a:cubicBezTo>
                  <a:pt x="1549" y="1097"/>
                  <a:pt x="1545" y="1098"/>
                  <a:pt x="1532" y="1096"/>
                </a:cubicBezTo>
                <a:cubicBezTo>
                  <a:pt x="1528" y="1096"/>
                  <a:pt x="1521" y="1094"/>
                  <a:pt x="1512" y="1092"/>
                </a:cubicBezTo>
                <a:cubicBezTo>
                  <a:pt x="1501" y="1088"/>
                  <a:pt x="1501" y="1087"/>
                  <a:pt x="1492" y="1084"/>
                </a:cubicBezTo>
                <a:cubicBezTo>
                  <a:pt x="1483" y="1082"/>
                  <a:pt x="1480" y="1083"/>
                  <a:pt x="1474" y="1080"/>
                </a:cubicBezTo>
                <a:cubicBezTo>
                  <a:pt x="1472" y="1079"/>
                  <a:pt x="1467" y="1076"/>
                  <a:pt x="1463" y="1071"/>
                </a:cubicBezTo>
                <a:cubicBezTo>
                  <a:pt x="1457" y="1063"/>
                  <a:pt x="1457" y="1053"/>
                  <a:pt x="1457" y="1049"/>
                </a:cubicBezTo>
                <a:cubicBezTo>
                  <a:pt x="1456" y="987"/>
                  <a:pt x="1459" y="952"/>
                  <a:pt x="1459" y="952"/>
                </a:cubicBezTo>
                <a:cubicBezTo>
                  <a:pt x="1464" y="905"/>
                  <a:pt x="1462" y="898"/>
                  <a:pt x="1467" y="895"/>
                </a:cubicBezTo>
                <a:cubicBezTo>
                  <a:pt x="1480" y="889"/>
                  <a:pt x="1503" y="923"/>
                  <a:pt x="1552" y="979"/>
                </a:cubicBezTo>
                <a:cubicBezTo>
                  <a:pt x="1596" y="1027"/>
                  <a:pt x="1631" y="1066"/>
                  <a:pt x="1685" y="1099"/>
                </a:cubicBezTo>
                <a:cubicBezTo>
                  <a:pt x="1689" y="1102"/>
                  <a:pt x="1694" y="1110"/>
                  <a:pt x="1699" y="1112"/>
                </a:cubicBezTo>
                <a:cubicBezTo>
                  <a:pt x="1699" y="1113"/>
                  <a:pt x="1699" y="1114"/>
                  <a:pt x="1700" y="1115"/>
                </a:cubicBezTo>
                <a:cubicBezTo>
                  <a:pt x="1703" y="1124"/>
                  <a:pt x="1700" y="1129"/>
                  <a:pt x="1705" y="1134"/>
                </a:cubicBezTo>
                <a:cubicBezTo>
                  <a:pt x="1710" y="1141"/>
                  <a:pt x="1720" y="1142"/>
                  <a:pt x="1726" y="1142"/>
                </a:cubicBezTo>
                <a:cubicBezTo>
                  <a:pt x="1731" y="1142"/>
                  <a:pt x="1736" y="1141"/>
                  <a:pt x="1748" y="1139"/>
                </a:cubicBezTo>
                <a:cubicBezTo>
                  <a:pt x="1754" y="1138"/>
                  <a:pt x="1755" y="1137"/>
                  <a:pt x="1763" y="1136"/>
                </a:cubicBezTo>
                <a:cubicBezTo>
                  <a:pt x="1771" y="1135"/>
                  <a:pt x="1775" y="1134"/>
                  <a:pt x="1778" y="1134"/>
                </a:cubicBezTo>
                <a:cubicBezTo>
                  <a:pt x="1789" y="1133"/>
                  <a:pt x="1792" y="1136"/>
                  <a:pt x="1798" y="1133"/>
                </a:cubicBezTo>
                <a:cubicBezTo>
                  <a:pt x="1803" y="1131"/>
                  <a:pt x="1802" y="1129"/>
                  <a:pt x="1807" y="1127"/>
                </a:cubicBezTo>
                <a:cubicBezTo>
                  <a:pt x="1813" y="1125"/>
                  <a:pt x="1816" y="1127"/>
                  <a:pt x="1822" y="1127"/>
                </a:cubicBezTo>
                <a:cubicBezTo>
                  <a:pt x="1825" y="1127"/>
                  <a:pt x="1827" y="1127"/>
                  <a:pt x="1850" y="1121"/>
                </a:cubicBezTo>
                <a:cubicBezTo>
                  <a:pt x="1859" y="1118"/>
                  <a:pt x="1863" y="1117"/>
                  <a:pt x="1865" y="1117"/>
                </a:cubicBezTo>
                <a:cubicBezTo>
                  <a:pt x="1882" y="1112"/>
                  <a:pt x="1887" y="1110"/>
                  <a:pt x="1893" y="1112"/>
                </a:cubicBezTo>
                <a:cubicBezTo>
                  <a:pt x="1897" y="1114"/>
                  <a:pt x="1896" y="1116"/>
                  <a:pt x="1902" y="1118"/>
                </a:cubicBezTo>
                <a:cubicBezTo>
                  <a:pt x="1909" y="1121"/>
                  <a:pt x="1915" y="1120"/>
                  <a:pt x="1922" y="1119"/>
                </a:cubicBezTo>
                <a:cubicBezTo>
                  <a:pt x="1928" y="1118"/>
                  <a:pt x="1933" y="1118"/>
                  <a:pt x="1934" y="1114"/>
                </a:cubicBezTo>
                <a:cubicBezTo>
                  <a:pt x="1935" y="1112"/>
                  <a:pt x="1933" y="1110"/>
                  <a:pt x="1934" y="1109"/>
                </a:cubicBezTo>
                <a:cubicBezTo>
                  <a:pt x="1935" y="1108"/>
                  <a:pt x="1938" y="1110"/>
                  <a:pt x="1943" y="1110"/>
                </a:cubicBezTo>
                <a:cubicBezTo>
                  <a:pt x="1945" y="1111"/>
                  <a:pt x="1952" y="1112"/>
                  <a:pt x="1956" y="1107"/>
                </a:cubicBezTo>
                <a:cubicBezTo>
                  <a:pt x="1961" y="1103"/>
                  <a:pt x="1960" y="1096"/>
                  <a:pt x="1959" y="109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0" name="Freeform 55"/>
          <p:cNvSpPr>
            <a:spLocks/>
          </p:cNvSpPr>
          <p:nvPr/>
        </p:nvSpPr>
        <p:spPr bwMode="auto">
          <a:xfrm>
            <a:off x="-3137918" y="5998304"/>
            <a:ext cx="216861" cy="729186"/>
          </a:xfrm>
          <a:custGeom>
            <a:avLst/>
            <a:gdLst>
              <a:gd name="T0" fmla="*/ 182166 w 1134666"/>
              <a:gd name="T1" fmla="*/ 300038 h 3818334"/>
              <a:gd name="T2" fmla="*/ 151210 w 1134666"/>
              <a:gd name="T3" fmla="*/ 689372 h 3818334"/>
              <a:gd name="T4" fmla="*/ 155972 w 1134666"/>
              <a:gd name="T5" fmla="*/ 925116 h 3818334"/>
              <a:gd name="T6" fmla="*/ 115491 w 1134666"/>
              <a:gd name="T7" fmla="*/ 1137047 h 3818334"/>
              <a:gd name="T8" fmla="*/ 88106 w 1134666"/>
              <a:gd name="T9" fmla="*/ 1234678 h 3818334"/>
              <a:gd name="T10" fmla="*/ 144066 w 1134666"/>
              <a:gd name="T11" fmla="*/ 1290638 h 3818334"/>
              <a:gd name="T12" fmla="*/ 211931 w 1134666"/>
              <a:gd name="T13" fmla="*/ 1493044 h 3818334"/>
              <a:gd name="T14" fmla="*/ 257175 w 1134666"/>
              <a:gd name="T15" fmla="*/ 1599009 h 3818334"/>
              <a:gd name="T16" fmla="*/ 210741 w 1134666"/>
              <a:gd name="T17" fmla="*/ 1695450 h 3818334"/>
              <a:gd name="T18" fmla="*/ 133350 w 1134666"/>
              <a:gd name="T19" fmla="*/ 1909763 h 3818334"/>
              <a:gd name="T20" fmla="*/ 119063 w 1134666"/>
              <a:gd name="T21" fmla="*/ 2301478 h 3818334"/>
              <a:gd name="T22" fmla="*/ 254794 w 1134666"/>
              <a:gd name="T23" fmla="*/ 2719388 h 3818334"/>
              <a:gd name="T24" fmla="*/ 169069 w 1134666"/>
              <a:gd name="T25" fmla="*/ 2970609 h 3818334"/>
              <a:gd name="T26" fmla="*/ 121444 w 1134666"/>
              <a:gd name="T27" fmla="*/ 3315891 h 3818334"/>
              <a:gd name="T28" fmla="*/ 33338 w 1134666"/>
              <a:gd name="T29" fmla="*/ 3512344 h 3818334"/>
              <a:gd name="T30" fmla="*/ 50006 w 1134666"/>
              <a:gd name="T31" fmla="*/ 3624263 h 3818334"/>
              <a:gd name="T32" fmla="*/ 236935 w 1134666"/>
              <a:gd name="T33" fmla="*/ 3812381 h 3818334"/>
              <a:gd name="T34" fmla="*/ 432197 w 1134666"/>
              <a:gd name="T35" fmla="*/ 3815953 h 3818334"/>
              <a:gd name="T36" fmla="*/ 597694 w 1134666"/>
              <a:gd name="T37" fmla="*/ 3789759 h 3818334"/>
              <a:gd name="T38" fmla="*/ 502444 w 1134666"/>
              <a:gd name="T39" fmla="*/ 3718322 h 3818334"/>
              <a:gd name="T40" fmla="*/ 423863 w 1134666"/>
              <a:gd name="T41" fmla="*/ 3531394 h 3818334"/>
              <a:gd name="T42" fmla="*/ 408385 w 1134666"/>
              <a:gd name="T43" fmla="*/ 3268266 h 3818334"/>
              <a:gd name="T44" fmla="*/ 456010 w 1134666"/>
              <a:gd name="T45" fmla="*/ 2834878 h 3818334"/>
              <a:gd name="T46" fmla="*/ 532210 w 1134666"/>
              <a:gd name="T47" fmla="*/ 2568178 h 3818334"/>
              <a:gd name="T48" fmla="*/ 633413 w 1134666"/>
              <a:gd name="T49" fmla="*/ 2416969 h 3818334"/>
              <a:gd name="T50" fmla="*/ 708422 w 1134666"/>
              <a:gd name="T51" fmla="*/ 2382441 h 3818334"/>
              <a:gd name="T52" fmla="*/ 688181 w 1134666"/>
              <a:gd name="T53" fmla="*/ 1946672 h 3818334"/>
              <a:gd name="T54" fmla="*/ 667941 w 1134666"/>
              <a:gd name="T55" fmla="*/ 1453753 h 3818334"/>
              <a:gd name="T56" fmla="*/ 588169 w 1134666"/>
              <a:gd name="T57" fmla="*/ 1109663 h 3818334"/>
              <a:gd name="T58" fmla="*/ 847725 w 1134666"/>
              <a:gd name="T59" fmla="*/ 898922 h 3818334"/>
              <a:gd name="T60" fmla="*/ 1012031 w 1134666"/>
              <a:gd name="T61" fmla="*/ 629841 h 3818334"/>
              <a:gd name="T62" fmla="*/ 1120378 w 1134666"/>
              <a:gd name="T63" fmla="*/ 280988 h 3818334"/>
              <a:gd name="T64" fmla="*/ 1109663 w 1134666"/>
              <a:gd name="T65" fmla="*/ 142875 h 3818334"/>
              <a:gd name="T66" fmla="*/ 1066800 w 1134666"/>
              <a:gd name="T67" fmla="*/ 195263 h 3818334"/>
              <a:gd name="T68" fmla="*/ 1106091 w 1134666"/>
              <a:gd name="T69" fmla="*/ 96441 h 3818334"/>
              <a:gd name="T70" fmla="*/ 1131094 w 1134666"/>
              <a:gd name="T71" fmla="*/ 47625 h 3818334"/>
              <a:gd name="T72" fmla="*/ 1096566 w 1134666"/>
              <a:gd name="T73" fmla="*/ 23813 h 3818334"/>
              <a:gd name="T74" fmla="*/ 1027510 w 1134666"/>
              <a:gd name="T75" fmla="*/ 51197 h 3818334"/>
              <a:gd name="T76" fmla="*/ 978694 w 1134666"/>
              <a:gd name="T77" fmla="*/ 182166 h 3818334"/>
              <a:gd name="T78" fmla="*/ 941785 w 1134666"/>
              <a:gd name="T79" fmla="*/ 450056 h 3818334"/>
              <a:gd name="T80" fmla="*/ 784622 w 1134666"/>
              <a:gd name="T81" fmla="*/ 767953 h 3818334"/>
              <a:gd name="T82" fmla="*/ 589360 w 1134666"/>
              <a:gd name="T83" fmla="*/ 901303 h 3818334"/>
              <a:gd name="T84" fmla="*/ 620316 w 1134666"/>
              <a:gd name="T85" fmla="*/ 790575 h 3818334"/>
              <a:gd name="T86" fmla="*/ 626269 w 1134666"/>
              <a:gd name="T87" fmla="*/ 653653 h 3818334"/>
              <a:gd name="T88" fmla="*/ 526256 w 1134666"/>
              <a:gd name="T89" fmla="*/ 491728 h 3818334"/>
              <a:gd name="T90" fmla="*/ 309563 w 1134666"/>
              <a:gd name="T91" fmla="*/ 490538 h 3818334"/>
              <a:gd name="T92" fmla="*/ 290513 w 1134666"/>
              <a:gd name="T93" fmla="*/ 239316 h 3818334"/>
              <a:gd name="T94" fmla="*/ 428625 w 1134666"/>
              <a:gd name="T95" fmla="*/ 172641 h 3818334"/>
              <a:gd name="T96" fmla="*/ 514350 w 1134666"/>
              <a:gd name="T97" fmla="*/ 141684 h 3818334"/>
              <a:gd name="T98" fmla="*/ 473869 w 1134666"/>
              <a:gd name="T99" fmla="*/ 76200 h 3818334"/>
              <a:gd name="T100" fmla="*/ 441722 w 1134666"/>
              <a:gd name="T101" fmla="*/ 34528 h 3818334"/>
              <a:gd name="T102" fmla="*/ 333375 w 1134666"/>
              <a:gd name="T103" fmla="*/ 90488 h 3818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34666" h="3818334">
                <a:moveTo>
                  <a:pt x="284560" y="126206"/>
                </a:moveTo>
                <a:lnTo>
                  <a:pt x="214313" y="180975"/>
                </a:lnTo>
                <a:lnTo>
                  <a:pt x="195263" y="219075"/>
                </a:lnTo>
                <a:lnTo>
                  <a:pt x="182166" y="300038"/>
                </a:lnTo>
                <a:lnTo>
                  <a:pt x="165497" y="394097"/>
                </a:lnTo>
                <a:lnTo>
                  <a:pt x="147638" y="502444"/>
                </a:lnTo>
                <a:lnTo>
                  <a:pt x="145256" y="570309"/>
                </a:lnTo>
                <a:lnTo>
                  <a:pt x="151210" y="689372"/>
                </a:lnTo>
                <a:lnTo>
                  <a:pt x="151210" y="742950"/>
                </a:lnTo>
                <a:lnTo>
                  <a:pt x="152400" y="821531"/>
                </a:lnTo>
                <a:lnTo>
                  <a:pt x="153591" y="887016"/>
                </a:lnTo>
                <a:lnTo>
                  <a:pt x="155972" y="925116"/>
                </a:lnTo>
                <a:lnTo>
                  <a:pt x="135731" y="969169"/>
                </a:lnTo>
                <a:lnTo>
                  <a:pt x="134541" y="1022747"/>
                </a:lnTo>
                <a:lnTo>
                  <a:pt x="139303" y="1070372"/>
                </a:lnTo>
                <a:lnTo>
                  <a:pt x="115491" y="1137047"/>
                </a:lnTo>
                <a:lnTo>
                  <a:pt x="98822" y="1165622"/>
                </a:lnTo>
                <a:lnTo>
                  <a:pt x="96441" y="1190625"/>
                </a:lnTo>
                <a:lnTo>
                  <a:pt x="85725" y="1218009"/>
                </a:lnTo>
                <a:lnTo>
                  <a:pt x="88106" y="1234678"/>
                </a:lnTo>
                <a:lnTo>
                  <a:pt x="110728" y="1251347"/>
                </a:lnTo>
                <a:lnTo>
                  <a:pt x="122635" y="1272778"/>
                </a:lnTo>
                <a:lnTo>
                  <a:pt x="122635" y="1296591"/>
                </a:lnTo>
                <a:lnTo>
                  <a:pt x="144066" y="1290638"/>
                </a:lnTo>
                <a:lnTo>
                  <a:pt x="145256" y="1338263"/>
                </a:lnTo>
                <a:lnTo>
                  <a:pt x="167878" y="1391841"/>
                </a:lnTo>
                <a:lnTo>
                  <a:pt x="207169" y="1446609"/>
                </a:lnTo>
                <a:lnTo>
                  <a:pt x="211931" y="1493044"/>
                </a:lnTo>
                <a:lnTo>
                  <a:pt x="222647" y="1520428"/>
                </a:lnTo>
                <a:lnTo>
                  <a:pt x="239316" y="1535906"/>
                </a:lnTo>
                <a:lnTo>
                  <a:pt x="234553" y="1562100"/>
                </a:lnTo>
                <a:lnTo>
                  <a:pt x="257175" y="1599009"/>
                </a:lnTo>
                <a:lnTo>
                  <a:pt x="246460" y="1622822"/>
                </a:lnTo>
                <a:lnTo>
                  <a:pt x="245269" y="1643063"/>
                </a:lnTo>
                <a:lnTo>
                  <a:pt x="227410" y="1669256"/>
                </a:lnTo>
                <a:lnTo>
                  <a:pt x="210741" y="1695450"/>
                </a:lnTo>
                <a:lnTo>
                  <a:pt x="192881" y="1747838"/>
                </a:lnTo>
                <a:lnTo>
                  <a:pt x="176213" y="1803797"/>
                </a:lnTo>
                <a:lnTo>
                  <a:pt x="146447" y="1870472"/>
                </a:lnTo>
                <a:lnTo>
                  <a:pt x="133350" y="1909763"/>
                </a:lnTo>
                <a:lnTo>
                  <a:pt x="116681" y="1977628"/>
                </a:lnTo>
                <a:lnTo>
                  <a:pt x="116681" y="2201466"/>
                </a:lnTo>
                <a:lnTo>
                  <a:pt x="105966" y="2286000"/>
                </a:lnTo>
                <a:lnTo>
                  <a:pt x="119063" y="2301478"/>
                </a:lnTo>
                <a:lnTo>
                  <a:pt x="204788" y="2311003"/>
                </a:lnTo>
                <a:lnTo>
                  <a:pt x="247650" y="2562225"/>
                </a:lnTo>
                <a:lnTo>
                  <a:pt x="255985" y="2639616"/>
                </a:lnTo>
                <a:lnTo>
                  <a:pt x="254794" y="2719388"/>
                </a:lnTo>
                <a:lnTo>
                  <a:pt x="254794" y="2761059"/>
                </a:lnTo>
                <a:lnTo>
                  <a:pt x="234553" y="2817019"/>
                </a:lnTo>
                <a:lnTo>
                  <a:pt x="191691" y="2913459"/>
                </a:lnTo>
                <a:lnTo>
                  <a:pt x="169069" y="2970609"/>
                </a:lnTo>
                <a:lnTo>
                  <a:pt x="157163" y="3030141"/>
                </a:lnTo>
                <a:lnTo>
                  <a:pt x="147638" y="3114675"/>
                </a:lnTo>
                <a:lnTo>
                  <a:pt x="135731" y="3234928"/>
                </a:lnTo>
                <a:lnTo>
                  <a:pt x="121444" y="3315891"/>
                </a:lnTo>
                <a:lnTo>
                  <a:pt x="109538" y="3382566"/>
                </a:lnTo>
                <a:lnTo>
                  <a:pt x="100013" y="3421856"/>
                </a:lnTo>
                <a:lnTo>
                  <a:pt x="72628" y="3468291"/>
                </a:lnTo>
                <a:lnTo>
                  <a:pt x="33338" y="3512344"/>
                </a:lnTo>
                <a:lnTo>
                  <a:pt x="9525" y="3546872"/>
                </a:lnTo>
                <a:lnTo>
                  <a:pt x="0" y="3568303"/>
                </a:lnTo>
                <a:lnTo>
                  <a:pt x="2381" y="3590925"/>
                </a:lnTo>
                <a:lnTo>
                  <a:pt x="50006" y="3624263"/>
                </a:lnTo>
                <a:lnTo>
                  <a:pt x="101203" y="3667125"/>
                </a:lnTo>
                <a:lnTo>
                  <a:pt x="160735" y="3731419"/>
                </a:lnTo>
                <a:lnTo>
                  <a:pt x="191691" y="3788569"/>
                </a:lnTo>
                <a:lnTo>
                  <a:pt x="236935" y="3812381"/>
                </a:lnTo>
                <a:lnTo>
                  <a:pt x="298847" y="3812381"/>
                </a:lnTo>
                <a:lnTo>
                  <a:pt x="344091" y="3810000"/>
                </a:lnTo>
                <a:lnTo>
                  <a:pt x="369094" y="3818334"/>
                </a:lnTo>
                <a:lnTo>
                  <a:pt x="432197" y="3815953"/>
                </a:lnTo>
                <a:lnTo>
                  <a:pt x="489347" y="3812381"/>
                </a:lnTo>
                <a:lnTo>
                  <a:pt x="551260" y="3811191"/>
                </a:lnTo>
                <a:lnTo>
                  <a:pt x="584597" y="3805238"/>
                </a:lnTo>
                <a:lnTo>
                  <a:pt x="597694" y="3789759"/>
                </a:lnTo>
                <a:lnTo>
                  <a:pt x="592931" y="3774281"/>
                </a:lnTo>
                <a:lnTo>
                  <a:pt x="567928" y="3755231"/>
                </a:lnTo>
                <a:lnTo>
                  <a:pt x="534591" y="3738563"/>
                </a:lnTo>
                <a:lnTo>
                  <a:pt x="502444" y="3718322"/>
                </a:lnTo>
                <a:lnTo>
                  <a:pt x="481013" y="3677841"/>
                </a:lnTo>
                <a:lnTo>
                  <a:pt x="454819" y="3630216"/>
                </a:lnTo>
                <a:lnTo>
                  <a:pt x="435769" y="3583781"/>
                </a:lnTo>
                <a:lnTo>
                  <a:pt x="423863" y="3531394"/>
                </a:lnTo>
                <a:lnTo>
                  <a:pt x="421481" y="3483769"/>
                </a:lnTo>
                <a:lnTo>
                  <a:pt x="407194" y="3450431"/>
                </a:lnTo>
                <a:lnTo>
                  <a:pt x="406003" y="3378994"/>
                </a:lnTo>
                <a:lnTo>
                  <a:pt x="408385" y="3268266"/>
                </a:lnTo>
                <a:lnTo>
                  <a:pt x="423863" y="3120628"/>
                </a:lnTo>
                <a:lnTo>
                  <a:pt x="429816" y="2982516"/>
                </a:lnTo>
                <a:lnTo>
                  <a:pt x="439341" y="2893219"/>
                </a:lnTo>
                <a:lnTo>
                  <a:pt x="456010" y="2834878"/>
                </a:lnTo>
                <a:lnTo>
                  <a:pt x="489347" y="2769394"/>
                </a:lnTo>
                <a:lnTo>
                  <a:pt x="510778" y="2725341"/>
                </a:lnTo>
                <a:lnTo>
                  <a:pt x="520303" y="2650331"/>
                </a:lnTo>
                <a:lnTo>
                  <a:pt x="532210" y="2568178"/>
                </a:lnTo>
                <a:lnTo>
                  <a:pt x="552450" y="2496741"/>
                </a:lnTo>
                <a:lnTo>
                  <a:pt x="567928" y="2444353"/>
                </a:lnTo>
                <a:lnTo>
                  <a:pt x="602456" y="2431256"/>
                </a:lnTo>
                <a:lnTo>
                  <a:pt x="633413" y="2416969"/>
                </a:lnTo>
                <a:lnTo>
                  <a:pt x="661988" y="2419350"/>
                </a:lnTo>
                <a:lnTo>
                  <a:pt x="685800" y="2418159"/>
                </a:lnTo>
                <a:lnTo>
                  <a:pt x="702469" y="2405063"/>
                </a:lnTo>
                <a:lnTo>
                  <a:pt x="708422" y="2382441"/>
                </a:lnTo>
                <a:lnTo>
                  <a:pt x="701278" y="2334816"/>
                </a:lnTo>
                <a:lnTo>
                  <a:pt x="702469" y="2238375"/>
                </a:lnTo>
                <a:lnTo>
                  <a:pt x="695325" y="2105025"/>
                </a:lnTo>
                <a:lnTo>
                  <a:pt x="688181" y="1946672"/>
                </a:lnTo>
                <a:lnTo>
                  <a:pt x="663178" y="1781175"/>
                </a:lnTo>
                <a:lnTo>
                  <a:pt x="638175" y="1682353"/>
                </a:lnTo>
                <a:lnTo>
                  <a:pt x="650081" y="1569244"/>
                </a:lnTo>
                <a:lnTo>
                  <a:pt x="667941" y="1453753"/>
                </a:lnTo>
                <a:lnTo>
                  <a:pt x="663178" y="1346597"/>
                </a:lnTo>
                <a:lnTo>
                  <a:pt x="653653" y="1263253"/>
                </a:lnTo>
                <a:lnTo>
                  <a:pt x="631031" y="1221581"/>
                </a:lnTo>
                <a:lnTo>
                  <a:pt x="588169" y="1109663"/>
                </a:lnTo>
                <a:lnTo>
                  <a:pt x="611981" y="1089422"/>
                </a:lnTo>
                <a:lnTo>
                  <a:pt x="676275" y="1047750"/>
                </a:lnTo>
                <a:lnTo>
                  <a:pt x="776288" y="967978"/>
                </a:lnTo>
                <a:lnTo>
                  <a:pt x="847725" y="898922"/>
                </a:lnTo>
                <a:lnTo>
                  <a:pt x="916781" y="828675"/>
                </a:lnTo>
                <a:lnTo>
                  <a:pt x="937022" y="808434"/>
                </a:lnTo>
                <a:lnTo>
                  <a:pt x="962025" y="788194"/>
                </a:lnTo>
                <a:lnTo>
                  <a:pt x="1012031" y="629841"/>
                </a:lnTo>
                <a:lnTo>
                  <a:pt x="1057275" y="475059"/>
                </a:lnTo>
                <a:lnTo>
                  <a:pt x="1094185" y="333375"/>
                </a:lnTo>
                <a:lnTo>
                  <a:pt x="1104900" y="302419"/>
                </a:lnTo>
                <a:lnTo>
                  <a:pt x="1120378" y="280988"/>
                </a:lnTo>
                <a:lnTo>
                  <a:pt x="1121569" y="233363"/>
                </a:lnTo>
                <a:lnTo>
                  <a:pt x="1134666" y="154781"/>
                </a:lnTo>
                <a:lnTo>
                  <a:pt x="1126331" y="139303"/>
                </a:lnTo>
                <a:lnTo>
                  <a:pt x="1109663" y="142875"/>
                </a:lnTo>
                <a:lnTo>
                  <a:pt x="1098947" y="161925"/>
                </a:lnTo>
                <a:lnTo>
                  <a:pt x="1087041" y="186928"/>
                </a:lnTo>
                <a:lnTo>
                  <a:pt x="1069181" y="214313"/>
                </a:lnTo>
                <a:lnTo>
                  <a:pt x="1066800" y="195263"/>
                </a:lnTo>
                <a:lnTo>
                  <a:pt x="1076325" y="172641"/>
                </a:lnTo>
                <a:lnTo>
                  <a:pt x="1081088" y="144066"/>
                </a:lnTo>
                <a:lnTo>
                  <a:pt x="1085850" y="128588"/>
                </a:lnTo>
                <a:lnTo>
                  <a:pt x="1106091" y="96441"/>
                </a:lnTo>
                <a:lnTo>
                  <a:pt x="1133475" y="88106"/>
                </a:lnTo>
                <a:lnTo>
                  <a:pt x="1133475" y="77391"/>
                </a:lnTo>
                <a:lnTo>
                  <a:pt x="1120378" y="66675"/>
                </a:lnTo>
                <a:lnTo>
                  <a:pt x="1131094" y="47625"/>
                </a:lnTo>
                <a:lnTo>
                  <a:pt x="1126331" y="35719"/>
                </a:lnTo>
                <a:lnTo>
                  <a:pt x="1107281" y="34528"/>
                </a:lnTo>
                <a:lnTo>
                  <a:pt x="1079897" y="47625"/>
                </a:lnTo>
                <a:lnTo>
                  <a:pt x="1096566" y="23813"/>
                </a:lnTo>
                <a:lnTo>
                  <a:pt x="1092994" y="3572"/>
                </a:lnTo>
                <a:lnTo>
                  <a:pt x="1072753" y="0"/>
                </a:lnTo>
                <a:lnTo>
                  <a:pt x="1047750" y="20241"/>
                </a:lnTo>
                <a:lnTo>
                  <a:pt x="1027510" y="51197"/>
                </a:lnTo>
                <a:lnTo>
                  <a:pt x="1000125" y="85725"/>
                </a:lnTo>
                <a:lnTo>
                  <a:pt x="970360" y="128588"/>
                </a:lnTo>
                <a:lnTo>
                  <a:pt x="973931" y="161925"/>
                </a:lnTo>
                <a:lnTo>
                  <a:pt x="978694" y="182166"/>
                </a:lnTo>
                <a:lnTo>
                  <a:pt x="1000125" y="245269"/>
                </a:lnTo>
                <a:lnTo>
                  <a:pt x="1003697" y="297656"/>
                </a:lnTo>
                <a:lnTo>
                  <a:pt x="987028" y="346472"/>
                </a:lnTo>
                <a:lnTo>
                  <a:pt x="941785" y="450056"/>
                </a:lnTo>
                <a:lnTo>
                  <a:pt x="871538" y="621506"/>
                </a:lnTo>
                <a:lnTo>
                  <a:pt x="833438" y="707231"/>
                </a:lnTo>
                <a:lnTo>
                  <a:pt x="812006" y="741759"/>
                </a:lnTo>
                <a:lnTo>
                  <a:pt x="784622" y="767953"/>
                </a:lnTo>
                <a:lnTo>
                  <a:pt x="700088" y="829866"/>
                </a:lnTo>
                <a:lnTo>
                  <a:pt x="661988" y="860822"/>
                </a:lnTo>
                <a:lnTo>
                  <a:pt x="629841" y="882253"/>
                </a:lnTo>
                <a:lnTo>
                  <a:pt x="589360" y="901303"/>
                </a:lnTo>
                <a:lnTo>
                  <a:pt x="561975" y="915591"/>
                </a:lnTo>
                <a:lnTo>
                  <a:pt x="583406" y="877491"/>
                </a:lnTo>
                <a:lnTo>
                  <a:pt x="604838" y="837009"/>
                </a:lnTo>
                <a:lnTo>
                  <a:pt x="620316" y="790575"/>
                </a:lnTo>
                <a:lnTo>
                  <a:pt x="621506" y="751284"/>
                </a:lnTo>
                <a:lnTo>
                  <a:pt x="616744" y="723900"/>
                </a:lnTo>
                <a:lnTo>
                  <a:pt x="627460" y="695325"/>
                </a:lnTo>
                <a:lnTo>
                  <a:pt x="626269" y="653653"/>
                </a:lnTo>
                <a:lnTo>
                  <a:pt x="616744" y="613172"/>
                </a:lnTo>
                <a:lnTo>
                  <a:pt x="597694" y="567928"/>
                </a:lnTo>
                <a:lnTo>
                  <a:pt x="577453" y="536972"/>
                </a:lnTo>
                <a:lnTo>
                  <a:pt x="526256" y="491728"/>
                </a:lnTo>
                <a:lnTo>
                  <a:pt x="460772" y="459581"/>
                </a:lnTo>
                <a:lnTo>
                  <a:pt x="403622" y="456009"/>
                </a:lnTo>
                <a:lnTo>
                  <a:pt x="353616" y="464344"/>
                </a:lnTo>
                <a:lnTo>
                  <a:pt x="309563" y="490538"/>
                </a:lnTo>
                <a:lnTo>
                  <a:pt x="277416" y="517922"/>
                </a:lnTo>
                <a:lnTo>
                  <a:pt x="278606" y="416719"/>
                </a:lnTo>
                <a:lnTo>
                  <a:pt x="282178" y="254794"/>
                </a:lnTo>
                <a:lnTo>
                  <a:pt x="290513" y="239316"/>
                </a:lnTo>
                <a:lnTo>
                  <a:pt x="326231" y="216694"/>
                </a:lnTo>
                <a:lnTo>
                  <a:pt x="378619" y="180975"/>
                </a:lnTo>
                <a:lnTo>
                  <a:pt x="406003" y="176213"/>
                </a:lnTo>
                <a:lnTo>
                  <a:pt x="428625" y="172641"/>
                </a:lnTo>
                <a:lnTo>
                  <a:pt x="440531" y="146447"/>
                </a:lnTo>
                <a:lnTo>
                  <a:pt x="460772" y="147638"/>
                </a:lnTo>
                <a:lnTo>
                  <a:pt x="482203" y="150019"/>
                </a:lnTo>
                <a:lnTo>
                  <a:pt x="514350" y="141684"/>
                </a:lnTo>
                <a:lnTo>
                  <a:pt x="511969" y="121444"/>
                </a:lnTo>
                <a:lnTo>
                  <a:pt x="514350" y="109538"/>
                </a:lnTo>
                <a:lnTo>
                  <a:pt x="495300" y="85725"/>
                </a:lnTo>
                <a:lnTo>
                  <a:pt x="473869" y="76200"/>
                </a:lnTo>
                <a:lnTo>
                  <a:pt x="440531" y="70247"/>
                </a:lnTo>
                <a:lnTo>
                  <a:pt x="447675" y="60722"/>
                </a:lnTo>
                <a:lnTo>
                  <a:pt x="452438" y="44053"/>
                </a:lnTo>
                <a:lnTo>
                  <a:pt x="441722" y="34528"/>
                </a:lnTo>
                <a:lnTo>
                  <a:pt x="422672" y="38100"/>
                </a:lnTo>
                <a:lnTo>
                  <a:pt x="408385" y="46434"/>
                </a:lnTo>
                <a:lnTo>
                  <a:pt x="384572" y="55959"/>
                </a:lnTo>
                <a:lnTo>
                  <a:pt x="333375" y="90488"/>
                </a:lnTo>
                <a:lnTo>
                  <a:pt x="284560" y="12620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991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slo kommune">
      <a:dk1>
        <a:sysClr val="windowText" lastClr="000000"/>
      </a:dk1>
      <a:lt1>
        <a:sysClr val="window" lastClr="FFFFFF"/>
      </a:lt1>
      <a:dk2>
        <a:srgbClr val="2A2859"/>
      </a:dk2>
      <a:lt2>
        <a:srgbClr val="F8F0DD"/>
      </a:lt2>
      <a:accent1>
        <a:srgbClr val="034B45"/>
      </a:accent1>
      <a:accent2>
        <a:srgbClr val="43F8B6"/>
      </a:accent2>
      <a:accent3>
        <a:srgbClr val="C7F6C9"/>
      </a:accent3>
      <a:accent4>
        <a:srgbClr val="6FE9FF"/>
      </a:accent4>
      <a:accent5>
        <a:srgbClr val="FF8274"/>
      </a:accent5>
      <a:accent6>
        <a:srgbClr val="F9C66B"/>
      </a:accent6>
      <a:hlink>
        <a:srgbClr val="0000FF"/>
      </a:hlink>
      <a:folHlink>
        <a:srgbClr val="80008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orikkspå_oslo1" id="{821780BF-D028-4CC6-A7BE-1B47162FD9A0}" vid="{70773665-B57E-4423-9369-1A675AD3808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b8f83e52-0fa3-4b10-bee3-c1c8bff03d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C51689A0E41541B39A944CCE595565" ma:contentTypeVersion="13" ma:contentTypeDescription="Opprett et nytt dokument." ma:contentTypeScope="" ma:versionID="15923307c3e23c6ca2a6296e84ce1d9c">
  <xsd:schema xmlns:xsd="http://www.w3.org/2001/XMLSchema" xmlns:xs="http://www.w3.org/2001/XMLSchema" xmlns:p="http://schemas.microsoft.com/office/2006/metadata/properties" xmlns:ns2="b8f83e52-0fa3-4b10-bee3-c1c8bff03d99" xmlns:ns3="85974b9d-27a7-4c79-b190-cbdb368bd36a" targetNamespace="http://schemas.microsoft.com/office/2006/metadata/properties" ma:root="true" ma:fieldsID="fa5f2f2f0ae5f01b6dbeba8af998fa88" ns2:_="" ns3:_="">
    <xsd:import namespace="b8f83e52-0fa3-4b10-bee3-c1c8bff03d99"/>
    <xsd:import namespace="85974b9d-27a7-4c79-b190-cbdb368bd3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f83e52-0fa3-4b10-bee3-c1c8bff03d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74b9d-27a7-4c79-b190-cbdb368bd36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2C1D38-642F-4243-9067-E7586BE5E19A}">
  <ds:schemaRefs>
    <ds:schemaRef ds:uri="http://schemas.openxmlformats.org/package/2006/metadata/core-properties"/>
    <ds:schemaRef ds:uri="http://purl.org/dc/elements/1.1/"/>
    <ds:schemaRef ds:uri="85974b9d-27a7-4c79-b190-cbdb368bd36a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b8f83e52-0fa3-4b10-bee3-c1c8bff03d9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5C1A0AD-3952-4BCD-837C-AB5E4356DA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f83e52-0fa3-4b10-bee3-c1c8bff03d99"/>
    <ds:schemaRef ds:uri="85974b9d-27a7-4c79-b190-cbdb368bd3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B6484C-A38F-446F-B0C8-AF216C0604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2164</TotalTime>
  <Words>357</Words>
  <Application>Microsoft Office PowerPoint</Application>
  <PresentationFormat>Egendefinert</PresentationFormat>
  <Paragraphs>199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Oslo Sans Office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Kim Andersson</dc:creator>
  <cp:lastModifiedBy>Marte Diana Østlien Getz</cp:lastModifiedBy>
  <cp:revision>61</cp:revision>
  <dcterms:created xsi:type="dcterms:W3CDTF">2021-03-16T09:05:56Z</dcterms:created>
  <dcterms:modified xsi:type="dcterms:W3CDTF">2022-08-16T10:00:38Z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0x01010098C51689A0E41541B39A944CCE595565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TemplateUrl">
    <vt:lpwstr/>
  </property>
  <property fmtid="{D5CDD505-2E9C-101B-9397-08002B2CF9AE}" pid="9" name="ComplianceAssetId">
    <vt:lpwstr/>
  </property>
  <property fmtid="{D5CDD505-2E9C-101B-9397-08002B2CF9AE}" pid="10" name="MSIP_Label_7a2396b7-5846-48ff-8468-5f49f8ad722a_Enabled">
    <vt:lpwstr>true</vt:lpwstr>
  </property>
  <property fmtid="{D5CDD505-2E9C-101B-9397-08002B2CF9AE}" pid="11" name="MSIP_Label_7a2396b7-5846-48ff-8468-5f49f8ad722a_SetDate">
    <vt:lpwstr>2022-03-24T09:12:13Z</vt:lpwstr>
  </property>
  <property fmtid="{D5CDD505-2E9C-101B-9397-08002B2CF9AE}" pid="12" name="MSIP_Label_7a2396b7-5846-48ff-8468-5f49f8ad722a_Method">
    <vt:lpwstr>Standard</vt:lpwstr>
  </property>
  <property fmtid="{D5CDD505-2E9C-101B-9397-08002B2CF9AE}" pid="13" name="MSIP_Label_7a2396b7-5846-48ff-8468-5f49f8ad722a_Name">
    <vt:lpwstr>Lav</vt:lpwstr>
  </property>
  <property fmtid="{D5CDD505-2E9C-101B-9397-08002B2CF9AE}" pid="14" name="MSIP_Label_7a2396b7-5846-48ff-8468-5f49f8ad722a_SiteId">
    <vt:lpwstr>e6795081-6391-442e-9ab4-5e9ef74f18ea</vt:lpwstr>
  </property>
  <property fmtid="{D5CDD505-2E9C-101B-9397-08002B2CF9AE}" pid="15" name="MSIP_Label_7a2396b7-5846-48ff-8468-5f49f8ad722a_ActionId">
    <vt:lpwstr>0540426d-c0c2-4dce-a31e-13530618e5a9</vt:lpwstr>
  </property>
  <property fmtid="{D5CDD505-2E9C-101B-9397-08002B2CF9AE}" pid="16" name="MSIP_Label_7a2396b7-5846-48ff-8468-5f49f8ad722a_ContentBits">
    <vt:lpwstr>0</vt:lpwstr>
  </property>
</Properties>
</file>