
<file path=[Content_Types].xml><?xml version="1.0" encoding="utf-8"?>
<Types xmlns="http://schemas.openxmlformats.org/package/2006/content-types">
  <Default Extension="png" ContentType="image/png"/>
  <Default Extension="emf" ContentType="image/x-emf"/>
  <Default Extension="jpeg" ContentType="image/jpeg"/>
  <Default Extension="wmf" ContentType="image/x-wmf"/>
  <Default Extension="rels" ContentType="application/vnd.openxmlformats-package.relationships+xml"/>
  <Default Extension="xml" ContentType="application/xml"/>
  <Default Extension="fntdata" ContentType="application/x-fontdata"/>
  <Default Extension="wav" ContentType="audio/wav"/>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714" r:id="rId1"/>
    <p:sldMasterId id="2147483876" r:id="rId2"/>
  </p:sldMasterIdLst>
  <p:notesMasterIdLst>
    <p:notesMasterId r:id="rId28"/>
  </p:notesMasterIdLst>
  <p:sldIdLst>
    <p:sldId id="418" r:id="rId3"/>
    <p:sldId id="475" r:id="rId4"/>
    <p:sldId id="514" r:id="rId5"/>
    <p:sldId id="420" r:id="rId6"/>
    <p:sldId id="421" r:id="rId7"/>
    <p:sldId id="533" r:id="rId8"/>
    <p:sldId id="517" r:id="rId9"/>
    <p:sldId id="518" r:id="rId10"/>
    <p:sldId id="519" r:id="rId11"/>
    <p:sldId id="487" r:id="rId12"/>
    <p:sldId id="490" r:id="rId13"/>
    <p:sldId id="522" r:id="rId14"/>
    <p:sldId id="515" r:id="rId15"/>
    <p:sldId id="495" r:id="rId16"/>
    <p:sldId id="457" r:id="rId17"/>
    <p:sldId id="529" r:id="rId18"/>
    <p:sldId id="501" r:id="rId19"/>
    <p:sldId id="528" r:id="rId20"/>
    <p:sldId id="504" r:id="rId21"/>
    <p:sldId id="532" r:id="rId22"/>
    <p:sldId id="520" r:id="rId23"/>
    <p:sldId id="526" r:id="rId24"/>
    <p:sldId id="527" r:id="rId25"/>
    <p:sldId id="525" r:id="rId26"/>
    <p:sldId id="523" r:id="rId27"/>
  </p:sldIdLst>
  <p:sldSz cx="12192000" cy="6858000"/>
  <p:notesSz cx="6858000" cy="9144000"/>
  <p:embeddedFontLst>
    <p:embeddedFont>
      <p:font typeface="Oslo Sans" panose="02000000000000000000" pitchFamily="50" charset="0"/>
      <p:regular r:id="rId29"/>
      <p:bold r:id="rId30"/>
      <p:italic r:id="rId31"/>
      <p:boldItalic r:id="rId32"/>
    </p:embeddedFont>
    <p:embeddedFont>
      <p:font typeface="Oslo Sans Light" panose="02000000000000000000" pitchFamily="50" charset="0"/>
      <p:regular r:id="rId33"/>
      <p:italic r:id="rId34"/>
    </p:embeddedFont>
    <p:embeddedFont>
      <p:font typeface="Oslo Sans Office Normal" panose="020B0604020202020204" charset="0"/>
      <p:regular r:id="rId35"/>
      <p:bold r:id="rId36"/>
      <p:italic r:id="rId37"/>
      <p:boldItalic r:id="rId38"/>
    </p:embeddedFont>
    <p:embeddedFont>
      <p:font typeface="Oslo Sans Office" panose="02000000000000000000" pitchFamily="2" charset="0"/>
      <p:regular r:id="rId39"/>
      <p:bold r:id="rId40"/>
      <p:italic r:id="rId41"/>
      <p:boldItalic r:id="rId42"/>
    </p:embeddedFont>
    <p:embeddedFont>
      <p:font typeface="Verdana" panose="020B0604030504040204" pitchFamily="34" charset="0"/>
      <p:regular r:id="rId43"/>
      <p:bold r:id="rId44"/>
      <p:italic r:id="rId45"/>
      <p:boldItalic r:id="rId46"/>
    </p:embeddedFont>
    <p:embeddedFont>
      <p:font typeface="Calibri" panose="020F0502020204030204" pitchFamily="34" charset="0"/>
      <p:regular r:id="rId47"/>
      <p:bold r:id="rId48"/>
      <p:italic r:id="rId49"/>
      <p:boldItalic r:id="rId50"/>
    </p:embeddedFont>
    <p:embeddedFont>
      <p:font typeface="Calibri Light" panose="020F0302020204030204" pitchFamily="34" charset="0"/>
      <p:regular r:id="rId51"/>
      <p:italic r:id="rId52"/>
    </p:embeddedFont>
  </p:embeddedFontLst>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 inndeling" id="{BFE82C7D-DE78-9B41-9138-E7CD198A3DC4}">
          <p14:sldIdLst>
            <p14:sldId id="418"/>
            <p14:sldId id="475"/>
            <p14:sldId id="514"/>
            <p14:sldId id="420"/>
            <p14:sldId id="421"/>
            <p14:sldId id="533"/>
            <p14:sldId id="517"/>
            <p14:sldId id="518"/>
            <p14:sldId id="519"/>
            <p14:sldId id="487"/>
            <p14:sldId id="490"/>
            <p14:sldId id="522"/>
            <p14:sldId id="515"/>
            <p14:sldId id="495"/>
            <p14:sldId id="457"/>
            <p14:sldId id="529"/>
            <p14:sldId id="501"/>
            <p14:sldId id="528"/>
            <p14:sldId id="504"/>
            <p14:sldId id="532"/>
            <p14:sldId id="520"/>
            <p14:sldId id="526"/>
            <p14:sldId id="527"/>
            <p14:sldId id="525"/>
            <p14:sldId id="523"/>
          </p14:sldIdLst>
        </p14:section>
        <p14:section name="Hjelp" id="{BAAE5B51-A85F-D14F-A0D9-4D059F5301C7}">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guide id="3" pos="3931"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achim Christian Barth" initials="JCB" lastIdx="1" clrIdx="0">
    <p:extLst>
      <p:ext uri="{19B8F6BF-5375-455C-9EA6-DF929625EA0E}">
        <p15:presenceInfo xmlns:p15="http://schemas.microsoft.com/office/powerpoint/2012/main" userId="S-1-5-21-1123878227-590538075-4181424053-47639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4C45"/>
    <a:srgbClr val="84C6A2"/>
    <a:srgbClr val="6FE9FF"/>
    <a:srgbClr val="D0BFAE"/>
    <a:srgbClr val="B3F6FF"/>
    <a:srgbClr val="B3F5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876" autoAdjust="0"/>
    <p:restoredTop sz="94271" autoAdjust="0"/>
  </p:normalViewPr>
  <p:slideViewPr>
    <p:cSldViewPr snapToGrid="0" snapToObjects="1" showGuides="1">
      <p:cViewPr varScale="1">
        <p:scale>
          <a:sx n="91" d="100"/>
          <a:sy n="91" d="100"/>
        </p:scale>
        <p:origin x="283" y="62"/>
      </p:cViewPr>
      <p:guideLst>
        <p:guide orient="horz" pos="2160"/>
        <p:guide pos="3840"/>
        <p:guide pos="3931"/>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1066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11.fntdata"/><Relationship Id="rId21" Type="http://schemas.openxmlformats.org/officeDocument/2006/relationships/slide" Target="slides/slide19.xml"/><Relationship Id="rId34" Type="http://schemas.openxmlformats.org/officeDocument/2006/relationships/font" Target="fonts/font6.fntdata"/><Relationship Id="rId42" Type="http://schemas.openxmlformats.org/officeDocument/2006/relationships/font" Target="fonts/font14.fntdata"/><Relationship Id="rId47" Type="http://schemas.openxmlformats.org/officeDocument/2006/relationships/font" Target="fonts/font19.fntdata"/><Relationship Id="rId50" Type="http://schemas.openxmlformats.org/officeDocument/2006/relationships/font" Target="fonts/font22.fntdata"/><Relationship Id="rId55"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font" Target="fonts/font18.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1.fntdata"/><Relationship Id="rId41" Type="http://schemas.openxmlformats.org/officeDocument/2006/relationships/font" Target="fonts/font13.fntdata"/><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font" Target="fonts/font17.fntdata"/><Relationship Id="rId53"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36" Type="http://schemas.openxmlformats.org/officeDocument/2006/relationships/font" Target="fonts/font8.fntdata"/><Relationship Id="rId49" Type="http://schemas.openxmlformats.org/officeDocument/2006/relationships/font" Target="fonts/font21.fntdata"/><Relationship Id="rId57"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3.fntdata"/><Relationship Id="rId44" Type="http://schemas.openxmlformats.org/officeDocument/2006/relationships/font" Target="fonts/font16.fntdata"/><Relationship Id="rId52" Type="http://schemas.openxmlformats.org/officeDocument/2006/relationships/font" Target="fonts/font24.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font" Target="fonts/font15.fntdata"/><Relationship Id="rId48" Type="http://schemas.openxmlformats.org/officeDocument/2006/relationships/font" Target="fonts/font20.fntdata"/><Relationship Id="rId5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font" Target="fonts/font23.fntdata"/><Relationship Id="rId3" Type="http://schemas.openxmlformats.org/officeDocument/2006/relationships/slide" Target="slides/slide1.xml"/></Relationships>
</file>

<file path=ppt/diagrams/_rels/data1.xml.rels><?xml version="1.0" encoding="UTF-8" standalone="yes"?>
<Relationships xmlns="http://schemas.openxmlformats.org/package/2006/relationships"><Relationship Id="rId1" Type="http://schemas.openxmlformats.org/officeDocument/2006/relationships/image" Target="../media/image50.png"/></Relationships>
</file>

<file path=ppt/diagrams/_rels/drawing1.xml.rels><?xml version="1.0" encoding="UTF-8" standalone="yes"?>
<Relationships xmlns="http://schemas.openxmlformats.org/package/2006/relationships"><Relationship Id="rId1" Type="http://schemas.openxmlformats.org/officeDocument/2006/relationships/image" Target="../media/image50.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BABE749-0443-4D5E-980B-A61D26273DD2}" type="doc">
      <dgm:prSet loTypeId="urn:microsoft.com/office/officeart/2008/layout/BendingPictureCaption" loCatId="picture" qsTypeId="urn:microsoft.com/office/officeart/2005/8/quickstyle/simple1" qsCatId="simple" csTypeId="urn:microsoft.com/office/officeart/2005/8/colors/accent1_2" csCatId="accent1" phldr="1"/>
      <dgm:spPr/>
    </dgm:pt>
    <dgm:pt modelId="{263FF064-B257-428F-AEB4-DFD706548892}">
      <dgm:prSet phldrT="[Tekst]"/>
      <dgm:spPr/>
      <dgm:t>
        <a:bodyPr/>
        <a:lstStyle/>
        <a:p>
          <a:r>
            <a:rPr lang="nb-NO" dirty="0"/>
            <a:t>Massetransport Madserud</a:t>
          </a:r>
        </a:p>
      </dgm:t>
    </dgm:pt>
    <dgm:pt modelId="{73E085A4-E269-40B5-A6B3-7CFE8A5AE50C}" type="parTrans" cxnId="{43D15F89-74AE-4365-9619-BC0179E70993}">
      <dgm:prSet/>
      <dgm:spPr/>
      <dgm:t>
        <a:bodyPr/>
        <a:lstStyle/>
        <a:p>
          <a:endParaRPr lang="nb-NO"/>
        </a:p>
      </dgm:t>
    </dgm:pt>
    <dgm:pt modelId="{E7D2B586-60A9-46CF-A010-E3B1DDAE59A0}" type="sibTrans" cxnId="{43D15F89-74AE-4365-9619-BC0179E70993}">
      <dgm:prSet/>
      <dgm:spPr/>
      <dgm:t>
        <a:bodyPr/>
        <a:lstStyle/>
        <a:p>
          <a:endParaRPr lang="nb-NO"/>
        </a:p>
      </dgm:t>
    </dgm:pt>
    <dgm:pt modelId="{98A8EF65-F495-434E-A6ED-6668399640CD}" type="pres">
      <dgm:prSet presAssocID="{0BABE749-0443-4D5E-980B-A61D26273DD2}" presName="diagram" presStyleCnt="0">
        <dgm:presLayoutVars>
          <dgm:dir/>
        </dgm:presLayoutVars>
      </dgm:prSet>
      <dgm:spPr/>
    </dgm:pt>
    <dgm:pt modelId="{56F2738C-4784-4D12-A213-BFC4F6EBAA1B}" type="pres">
      <dgm:prSet presAssocID="{263FF064-B257-428F-AEB4-DFD706548892}" presName="composite" presStyleCnt="0"/>
      <dgm:spPr/>
    </dgm:pt>
    <dgm:pt modelId="{4A93FE6A-B047-4EDC-8C10-C5381CB76762}" type="pres">
      <dgm:prSet presAssocID="{263FF064-B257-428F-AEB4-DFD706548892}" presName="Image" presStyleLbl="bgShp" presStyleIdx="0" presStyleCnt="1"/>
      <dgm:spPr>
        <a:blipFill>
          <a:blip xmlns:r="http://schemas.openxmlformats.org/officeDocument/2006/relationships" r:embed="rId1">
            <a:extLst>
              <a:ext uri="{28A0092B-C50C-407E-A947-70E740481C1C}">
                <a14:useLocalDpi xmlns:a14="http://schemas.microsoft.com/office/drawing/2010/main" val="0"/>
              </a:ext>
            </a:extLst>
          </a:blip>
          <a:srcRect/>
          <a:stretch>
            <a:fillRect t="-12000" b="-12000"/>
          </a:stretch>
        </a:blipFill>
      </dgm:spPr>
    </dgm:pt>
    <dgm:pt modelId="{E6073225-874F-44A3-A3F5-927DC19571AF}" type="pres">
      <dgm:prSet presAssocID="{263FF064-B257-428F-AEB4-DFD706548892}" presName="Parent" presStyleLbl="node0" presStyleIdx="0" presStyleCnt="1">
        <dgm:presLayoutVars>
          <dgm:bulletEnabled val="1"/>
        </dgm:presLayoutVars>
      </dgm:prSet>
      <dgm:spPr/>
      <dgm:t>
        <a:bodyPr/>
        <a:lstStyle/>
        <a:p>
          <a:endParaRPr lang="nb-NO"/>
        </a:p>
      </dgm:t>
    </dgm:pt>
  </dgm:ptLst>
  <dgm:cxnLst>
    <dgm:cxn modelId="{43D15F89-74AE-4365-9619-BC0179E70993}" srcId="{0BABE749-0443-4D5E-980B-A61D26273DD2}" destId="{263FF064-B257-428F-AEB4-DFD706548892}" srcOrd="0" destOrd="0" parTransId="{73E085A4-E269-40B5-A6B3-7CFE8A5AE50C}" sibTransId="{E7D2B586-60A9-46CF-A010-E3B1DDAE59A0}"/>
    <dgm:cxn modelId="{993F68EE-49E0-485B-8630-EAD09136EB5C}" type="presOf" srcId="{0BABE749-0443-4D5E-980B-A61D26273DD2}" destId="{98A8EF65-F495-434E-A6ED-6668399640CD}" srcOrd="0" destOrd="0" presId="urn:microsoft.com/office/officeart/2008/layout/BendingPictureCaption"/>
    <dgm:cxn modelId="{3B490749-0148-41CD-9B25-3DF045F75FF6}" type="presOf" srcId="{263FF064-B257-428F-AEB4-DFD706548892}" destId="{E6073225-874F-44A3-A3F5-927DC19571AF}" srcOrd="0" destOrd="0" presId="urn:microsoft.com/office/officeart/2008/layout/BendingPictureCaption"/>
    <dgm:cxn modelId="{374CD057-DDED-4827-BC24-1F225A9938CE}" type="presParOf" srcId="{98A8EF65-F495-434E-A6ED-6668399640CD}" destId="{56F2738C-4784-4D12-A213-BFC4F6EBAA1B}" srcOrd="0" destOrd="0" presId="urn:microsoft.com/office/officeart/2008/layout/BendingPictureCaption"/>
    <dgm:cxn modelId="{3AE93773-F8DB-420A-BA8F-7B49E4D88C5D}" type="presParOf" srcId="{56F2738C-4784-4D12-A213-BFC4F6EBAA1B}" destId="{4A93FE6A-B047-4EDC-8C10-C5381CB76762}" srcOrd="0" destOrd="0" presId="urn:microsoft.com/office/officeart/2008/layout/BendingPictureCaption"/>
    <dgm:cxn modelId="{9E72B295-AA6F-4A6B-8E0E-CF9CD1C2ADE4}" type="presParOf" srcId="{56F2738C-4784-4D12-A213-BFC4F6EBAA1B}" destId="{E6073225-874F-44A3-A3F5-927DC19571AF}" srcOrd="1" destOrd="0" presId="urn:microsoft.com/office/officeart/2008/layout/BendingPictureCapti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93FE6A-B047-4EDC-8C10-C5381CB76762}">
      <dsp:nvSpPr>
        <dsp:cNvPr id="0" name=""/>
        <dsp:cNvSpPr/>
      </dsp:nvSpPr>
      <dsp:spPr>
        <a:xfrm>
          <a:off x="688663" y="0"/>
          <a:ext cx="8006396" cy="5916697"/>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12000" b="-12000"/>
          </a:stretch>
        </a:blipFill>
        <a:ln>
          <a:noFill/>
        </a:ln>
        <a:effectLst/>
      </dsp:spPr>
      <dsp:style>
        <a:lnRef idx="0">
          <a:scrgbClr r="0" g="0" b="0"/>
        </a:lnRef>
        <a:fillRef idx="1">
          <a:scrgbClr r="0" g="0" b="0"/>
        </a:fillRef>
        <a:effectRef idx="0">
          <a:scrgbClr r="0" g="0" b="0"/>
        </a:effectRef>
        <a:fontRef idx="minor"/>
      </dsp:style>
    </dsp:sp>
    <dsp:sp modelId="{E6073225-874F-44A3-A3F5-927DC19571AF}">
      <dsp:nvSpPr>
        <dsp:cNvPr id="0" name=""/>
        <dsp:cNvSpPr/>
      </dsp:nvSpPr>
      <dsp:spPr>
        <a:xfrm>
          <a:off x="2306978" y="4843889"/>
          <a:ext cx="6899128" cy="16579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725" tIns="85725" rIns="85725" bIns="85725" numCol="1" spcCol="1270" anchor="ctr" anchorCtr="0">
          <a:noAutofit/>
        </a:bodyPr>
        <a:lstStyle/>
        <a:p>
          <a:pPr lvl="0" algn="ctr" defTabSz="2000250">
            <a:lnSpc>
              <a:spcPct val="90000"/>
            </a:lnSpc>
            <a:spcBef>
              <a:spcPct val="0"/>
            </a:spcBef>
            <a:spcAft>
              <a:spcPct val="5000"/>
            </a:spcAft>
          </a:pPr>
          <a:r>
            <a:rPr lang="nb-NO" sz="4500" kern="1200" dirty="0"/>
            <a:t>Massetransport Madserud</a:t>
          </a:r>
        </a:p>
      </dsp:txBody>
      <dsp:txXfrm>
        <a:off x="2306978" y="4843889"/>
        <a:ext cx="6899128" cy="1657975"/>
      </dsp:txXfrm>
    </dsp:sp>
  </dsp:spTree>
</dsp:drawing>
</file>

<file path=ppt/diagrams/layout1.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6996CD-C051-524E-B0EC-F7D3DAFC406C}" type="datetimeFigureOut">
              <a:rPr lang="nb-NO" smtClean="0"/>
              <a:t>10.02.2021</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nb-NO"/>
              <a:t>Rediger tekststiler i malen
Andre nivå
Tredje nivå
Fjerde nivå
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A70C78-173F-D64A-A73A-E7995BB9F680}" type="slidenum">
              <a:rPr lang="nb-NO" smtClean="0"/>
              <a:t>‹#›</a:t>
            </a:fld>
            <a:endParaRPr lang="nb-NO"/>
          </a:p>
        </p:txBody>
      </p:sp>
    </p:spTree>
    <p:extLst>
      <p:ext uri="{BB962C8B-B14F-4D97-AF65-F5344CB8AC3E}">
        <p14:creationId xmlns:p14="http://schemas.microsoft.com/office/powerpoint/2010/main" val="18120406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7DA70C78-173F-D64A-A73A-E7995BB9F680}" type="slidenum">
              <a:rPr lang="nb-NO" smtClean="0"/>
              <a:t>4</a:t>
            </a:fld>
            <a:endParaRPr lang="nb-NO" dirty="0"/>
          </a:p>
        </p:txBody>
      </p:sp>
    </p:spTree>
    <p:extLst>
      <p:ext uri="{BB962C8B-B14F-4D97-AF65-F5344CB8AC3E}">
        <p14:creationId xmlns:p14="http://schemas.microsoft.com/office/powerpoint/2010/main" val="26577676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b="1" kern="1200" dirty="0">
                <a:solidFill>
                  <a:schemeClr val="tx1"/>
                </a:solidFill>
                <a:effectLst/>
                <a:latin typeface="+mn-lt"/>
                <a:ea typeface="+mn-ea"/>
                <a:cs typeface="+mn-cs"/>
              </a:rPr>
              <a:t>Merknad:</a:t>
            </a:r>
            <a:endParaRPr lang="nb-NO" sz="1200" kern="1200" dirty="0">
              <a:solidFill>
                <a:schemeClr val="tx1"/>
              </a:solidFill>
              <a:effectLst/>
              <a:latin typeface="+mn-lt"/>
              <a:ea typeface="+mn-ea"/>
              <a:cs typeface="+mn-cs"/>
            </a:endParaRPr>
          </a:p>
          <a:p>
            <a:r>
              <a:rPr lang="nb-NO" sz="1200" i="1" kern="1200" dirty="0">
                <a:solidFill>
                  <a:schemeClr val="tx1"/>
                </a:solidFill>
                <a:effectLst/>
                <a:latin typeface="+mn-lt"/>
                <a:ea typeface="+mn-ea"/>
                <a:cs typeface="+mn-cs"/>
              </a:rPr>
              <a:t>«Folkehelsekontoret i Bærum kommune gjør oppmerksom på at håndtering av masser kan gi svært varierende lyd avhengig av hva slags steinmasser som håndteres og hvor opplastingen foregår. Håndtering av rene steinmasser, kan medføre impulsiv støy som vurderes som sterkt støyende arbeider. Sterkt støyende arbeid tillates ikke på lørdager i boligområder».  </a:t>
            </a:r>
            <a:endParaRPr lang="nb-NO" sz="1200" kern="1200" dirty="0">
              <a:solidFill>
                <a:schemeClr val="tx1"/>
              </a:solidFill>
              <a:effectLst/>
              <a:latin typeface="+mn-lt"/>
              <a:ea typeface="+mn-ea"/>
              <a:cs typeface="+mn-cs"/>
            </a:endParaRPr>
          </a:p>
          <a:p>
            <a:r>
              <a:rPr lang="nb-NO" sz="1200" kern="1200">
                <a:solidFill>
                  <a:schemeClr val="tx1"/>
                </a:solidFill>
                <a:effectLst/>
                <a:latin typeface="+mn-lt"/>
                <a:ea typeface="+mn-ea"/>
                <a:cs typeface="+mn-cs"/>
              </a:rPr>
              <a:t> </a:t>
            </a:r>
          </a:p>
          <a:p>
            <a:endParaRPr lang="nb-NO"/>
          </a:p>
        </p:txBody>
      </p:sp>
      <p:sp>
        <p:nvSpPr>
          <p:cNvPr id="4" name="Plassholder for lysbildenummer 3"/>
          <p:cNvSpPr>
            <a:spLocks noGrp="1"/>
          </p:cNvSpPr>
          <p:nvPr>
            <p:ph type="sldNum" sz="quarter" idx="10"/>
          </p:nvPr>
        </p:nvSpPr>
        <p:spPr/>
        <p:txBody>
          <a:bodyPr/>
          <a:lstStyle/>
          <a:p>
            <a:fld id="{AB21B242-D8AA-4937-A2A9-4DA81D6C0E82}" type="slidenum">
              <a:rPr lang="nb-NO" smtClean="0"/>
              <a:t>15</a:t>
            </a:fld>
            <a:endParaRPr lang="nb-NO"/>
          </a:p>
        </p:txBody>
      </p:sp>
    </p:spTree>
    <p:extLst>
      <p:ext uri="{BB962C8B-B14F-4D97-AF65-F5344CB8AC3E}">
        <p14:creationId xmlns:p14="http://schemas.microsoft.com/office/powerpoint/2010/main" val="37538574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pPr>
              <a:defRPr/>
            </a:pPr>
            <a:fld id="{A263E337-1D7D-42D1-8620-D13EB2432CCF}" type="slidenum">
              <a:rPr lang="nb-NO" smtClean="0">
                <a:solidFill>
                  <a:prstClr val="black"/>
                </a:solidFill>
              </a:rPr>
              <a:pPr>
                <a:defRPr/>
              </a:pPr>
              <a:t>24</a:t>
            </a:fld>
            <a:endParaRPr lang="nb-NO" dirty="0">
              <a:solidFill>
                <a:prstClr val="black"/>
              </a:solidFill>
            </a:endParaRPr>
          </a:p>
        </p:txBody>
      </p:sp>
    </p:spTree>
    <p:extLst>
      <p:ext uri="{BB962C8B-B14F-4D97-AF65-F5344CB8AC3E}">
        <p14:creationId xmlns:p14="http://schemas.microsoft.com/office/powerpoint/2010/main" val="29891379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2.xml"/><Relationship Id="rId4" Type="http://schemas.microsoft.com/office/2007/relationships/hdphoto" Target="../media/hdphoto1.wdp"/></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jpeg"/><Relationship Id="rId1" Type="http://schemas.openxmlformats.org/officeDocument/2006/relationships/slideMaster" Target="../slideMasters/slideMaster2.xml"/><Relationship Id="rId4" Type="http://schemas.microsoft.com/office/2007/relationships/hdphoto" Target="../media/hdphoto1.wdp"/></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jpeg"/><Relationship Id="rId1" Type="http://schemas.openxmlformats.org/officeDocument/2006/relationships/slideMaster" Target="../slideMasters/slideMaster2.xml"/><Relationship Id="rId4" Type="http://schemas.microsoft.com/office/2007/relationships/hdphoto" Target="../media/hdphoto1.wdp"/></Relationships>
</file>

<file path=ppt/slideLayouts/_rels/slideLayout2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tellysbilde bilde byen">
    <p:bg>
      <p:bgPr>
        <a:solidFill>
          <a:schemeClr val="bg1"/>
        </a:solidFill>
        <a:effectLst/>
      </p:bgPr>
    </p:bg>
    <p:spTree>
      <p:nvGrpSpPr>
        <p:cNvPr id="1" name=""/>
        <p:cNvGrpSpPr/>
        <p:nvPr/>
      </p:nvGrpSpPr>
      <p:grpSpPr>
        <a:xfrm>
          <a:off x="0" y="0"/>
          <a:ext cx="0" cy="0"/>
          <a:chOff x="0" y="0"/>
          <a:chExt cx="0" cy="0"/>
        </a:xfrm>
      </p:grpSpPr>
      <p:sp>
        <p:nvSpPr>
          <p:cNvPr id="26" name="Rektangel 25">
            <a:extLst>
              <a:ext uri="{FF2B5EF4-FFF2-40B4-BE49-F238E27FC236}">
                <a16:creationId xmlns:a16="http://schemas.microsoft.com/office/drawing/2014/main" id="{F51F5409-527D-C145-A2D3-D5C634C01D78}"/>
              </a:ext>
            </a:extLst>
          </p:cNvPr>
          <p:cNvSpPr/>
          <p:nvPr userDrawn="1"/>
        </p:nvSpPr>
        <p:spPr>
          <a:xfrm>
            <a:off x="219555" y="5878618"/>
            <a:ext cx="2401587" cy="9638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29D7420-2B41-5A47-8224-27AB9025098A}" type="datetime1">
              <a:rPr lang="nb-NO" smtClean="0"/>
              <a:t>10.02.2021</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10" name="TekstSylinder 9">
            <a:extLst>
              <a:ext uri="{FF2B5EF4-FFF2-40B4-BE49-F238E27FC236}">
                <a16:creationId xmlns:a16="http://schemas.microsoft.com/office/drawing/2014/main" id="{0DC99E27-7C6D-AE4A-B279-77DB37BAD325}"/>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dirty="0">
                <a:solidFill>
                  <a:schemeClr val="tx1"/>
                </a:solidFill>
              </a:rPr>
              <a:t>Tittellysbilde bilde 1</a:t>
            </a:r>
          </a:p>
        </p:txBody>
      </p:sp>
      <p:sp>
        <p:nvSpPr>
          <p:cNvPr id="14" name="Rektangel 13">
            <a:extLst>
              <a:ext uri="{FF2B5EF4-FFF2-40B4-BE49-F238E27FC236}">
                <a16:creationId xmlns:a16="http://schemas.microsoft.com/office/drawing/2014/main" id="{BF2A35FD-773D-6F48-8F30-A6D2E421F192}"/>
              </a:ext>
            </a:extLst>
          </p:cNvPr>
          <p:cNvSpPr/>
          <p:nvPr userDrawn="1"/>
        </p:nvSpPr>
        <p:spPr>
          <a:xfrm>
            <a:off x="5972629" y="-6951"/>
            <a:ext cx="6545942" cy="68776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bg1"/>
              </a:solidFill>
            </a:endParaRPr>
          </a:p>
        </p:txBody>
      </p:sp>
      <p:cxnSp>
        <p:nvCxnSpPr>
          <p:cNvPr id="15" name="Rett linje 14">
            <a:extLst>
              <a:ext uri="{FF2B5EF4-FFF2-40B4-BE49-F238E27FC236}">
                <a16:creationId xmlns:a16="http://schemas.microsoft.com/office/drawing/2014/main" id="{9B82E360-547C-A748-9563-846C04DEC5FB}"/>
              </a:ext>
            </a:extLst>
          </p:cNvPr>
          <p:cNvCxnSpPr/>
          <p:nvPr userDrawn="1"/>
        </p:nvCxnSpPr>
        <p:spPr>
          <a:xfrm>
            <a:off x="6096000" y="4460488"/>
            <a:ext cx="449766" cy="724829"/>
          </a:xfrm>
          <a:prstGeom prst="line">
            <a:avLst/>
          </a:prstGeom>
        </p:spPr>
        <p:style>
          <a:lnRef idx="1">
            <a:schemeClr val="accent1"/>
          </a:lnRef>
          <a:fillRef idx="0">
            <a:schemeClr val="accent1"/>
          </a:fillRef>
          <a:effectRef idx="0">
            <a:schemeClr val="accent1"/>
          </a:effectRef>
          <a:fontRef idx="minor">
            <a:schemeClr val="tx1"/>
          </a:fontRef>
        </p:style>
      </p:cxnSp>
      <p:grpSp>
        <p:nvGrpSpPr>
          <p:cNvPr id="31" name="Gruppe 30">
            <a:extLst>
              <a:ext uri="{FF2B5EF4-FFF2-40B4-BE49-F238E27FC236}">
                <a16:creationId xmlns:a16="http://schemas.microsoft.com/office/drawing/2014/main" id="{CA68AA78-75D7-084F-AF3A-0FF0435DCA41}"/>
              </a:ext>
            </a:extLst>
          </p:cNvPr>
          <p:cNvGrpSpPr/>
          <p:nvPr userDrawn="1"/>
        </p:nvGrpSpPr>
        <p:grpSpPr>
          <a:xfrm>
            <a:off x="7145276" y="5651499"/>
            <a:ext cx="3821812" cy="1056055"/>
            <a:chOff x="5790662" y="5661593"/>
            <a:chExt cx="4062541" cy="1122574"/>
          </a:xfrm>
        </p:grpSpPr>
        <p:cxnSp>
          <p:nvCxnSpPr>
            <p:cNvPr id="17" name="Rett linje 16">
              <a:extLst>
                <a:ext uri="{FF2B5EF4-FFF2-40B4-BE49-F238E27FC236}">
                  <a16:creationId xmlns:a16="http://schemas.microsoft.com/office/drawing/2014/main" id="{600DABDC-ADCC-6A42-9783-6E7306EF1856}"/>
                </a:ext>
              </a:extLst>
            </p:cNvPr>
            <p:cNvCxnSpPr>
              <a:cxnSpLocks/>
            </p:cNvCxnSpPr>
            <p:nvPr/>
          </p:nvCxnSpPr>
          <p:spPr>
            <a:xfrm flipH="1">
              <a:off x="5790662" y="5685573"/>
              <a:ext cx="1224125" cy="1011921"/>
            </a:xfrm>
            <a:prstGeom prst="line">
              <a:avLst/>
            </a:prstGeom>
            <a:ln w="165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C73742CF-2991-8E4C-B83E-44E4A1E0B25E}"/>
                </a:ext>
              </a:extLst>
            </p:cNvPr>
            <p:cNvCxnSpPr>
              <a:cxnSpLocks/>
            </p:cNvCxnSpPr>
            <p:nvPr/>
          </p:nvCxnSpPr>
          <p:spPr>
            <a:xfrm>
              <a:off x="8454968" y="5661593"/>
              <a:ext cx="1398235" cy="1122574"/>
            </a:xfrm>
            <a:prstGeom prst="line">
              <a:avLst/>
            </a:prstGeom>
            <a:ln w="165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F7F9A201-585E-7141-9890-F3D60E0FBF3C}"/>
                </a:ext>
              </a:extLst>
            </p:cNvPr>
            <p:cNvCxnSpPr>
              <a:cxnSpLocks/>
            </p:cNvCxnSpPr>
            <p:nvPr/>
          </p:nvCxnSpPr>
          <p:spPr>
            <a:xfrm flipH="1">
              <a:off x="6691520" y="5977058"/>
              <a:ext cx="2166142" cy="0"/>
            </a:xfrm>
            <a:prstGeom prst="line">
              <a:avLst/>
            </a:prstGeom>
            <a:ln w="165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D2D8ABD0-965F-C44C-9454-A5CD4A7CF35B}"/>
                </a:ext>
              </a:extLst>
            </p:cNvPr>
            <p:cNvCxnSpPr>
              <a:cxnSpLocks/>
            </p:cNvCxnSpPr>
            <p:nvPr/>
          </p:nvCxnSpPr>
          <p:spPr>
            <a:xfrm flipH="1">
              <a:off x="6209058" y="6364159"/>
              <a:ext cx="3152454" cy="0"/>
            </a:xfrm>
            <a:prstGeom prst="line">
              <a:avLst/>
            </a:prstGeom>
            <a:ln w="165100">
              <a:solidFill>
                <a:schemeClr val="accent2"/>
              </a:solidFill>
            </a:ln>
          </p:spPr>
          <p:style>
            <a:lnRef idx="1">
              <a:schemeClr val="accent1"/>
            </a:lnRef>
            <a:fillRef idx="0">
              <a:schemeClr val="accent1"/>
            </a:fillRef>
            <a:effectRef idx="0">
              <a:schemeClr val="accent1"/>
            </a:effectRef>
            <a:fontRef idx="minor">
              <a:schemeClr val="tx1"/>
            </a:fontRef>
          </p:style>
        </p:cxnSp>
      </p:grpSp>
      <p:pic>
        <p:nvPicPr>
          <p:cNvPr id="30" name="Bilde 29">
            <a:extLst>
              <a:ext uri="{FF2B5EF4-FFF2-40B4-BE49-F238E27FC236}">
                <a16:creationId xmlns:a16="http://schemas.microsoft.com/office/drawing/2014/main" id="{1AD8625E-8CD6-9846-BB26-F58795C21412}"/>
              </a:ext>
            </a:extLst>
          </p:cNvPr>
          <p:cNvPicPr>
            <a:picLocks noChangeAspect="1"/>
          </p:cNvPicPr>
          <p:nvPr userDrawn="1"/>
        </p:nvPicPr>
        <p:blipFill>
          <a:blip r:embed="rId2"/>
          <a:stretch>
            <a:fillRect/>
          </a:stretch>
        </p:blipFill>
        <p:spPr>
          <a:xfrm>
            <a:off x="7638596" y="1983180"/>
            <a:ext cx="2737304" cy="3920838"/>
          </a:xfrm>
          <a:prstGeom prst="rect">
            <a:avLst/>
          </a:prstGeom>
        </p:spPr>
      </p:pic>
      <p:sp>
        <p:nvSpPr>
          <p:cNvPr id="24" name="Rektangel 23">
            <a:extLst>
              <a:ext uri="{FF2B5EF4-FFF2-40B4-BE49-F238E27FC236}">
                <a16:creationId xmlns:a16="http://schemas.microsoft.com/office/drawing/2014/main" id="{11786D10-A308-0144-A199-46687D6E5315}"/>
              </a:ext>
            </a:extLst>
          </p:cNvPr>
          <p:cNvSpPr/>
          <p:nvPr userDrawn="1"/>
        </p:nvSpPr>
        <p:spPr>
          <a:xfrm>
            <a:off x="766766" y="4797150"/>
            <a:ext cx="4154311" cy="307777"/>
          </a:xfrm>
          <a:prstGeom prst="rect">
            <a:avLst/>
          </a:prstGeom>
        </p:spPr>
        <p:txBody>
          <a:bodyPr wrap="square">
            <a:spAutoFit/>
          </a:bodyPr>
          <a:lstStyle/>
          <a:p>
            <a:r>
              <a:rPr lang="nb-NO" sz="1400" dirty="0">
                <a:solidFill>
                  <a:schemeClr val="accent1"/>
                </a:solidFill>
              </a:rPr>
              <a:t>T-Bane til og fra sentrum i 2027</a:t>
            </a:r>
          </a:p>
        </p:txBody>
      </p:sp>
      <p:sp>
        <p:nvSpPr>
          <p:cNvPr id="27" name="Tittel 1">
            <a:extLst>
              <a:ext uri="{FF2B5EF4-FFF2-40B4-BE49-F238E27FC236}">
                <a16:creationId xmlns:a16="http://schemas.microsoft.com/office/drawing/2014/main" id="{5074BC9E-F563-9B47-813A-559F04EB6CAE}"/>
              </a:ext>
            </a:extLst>
          </p:cNvPr>
          <p:cNvSpPr txBox="1">
            <a:spLocks/>
          </p:cNvSpPr>
          <p:nvPr userDrawn="1"/>
        </p:nvSpPr>
        <p:spPr>
          <a:xfrm>
            <a:off x="833742" y="2992395"/>
            <a:ext cx="5177059" cy="1648835"/>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r>
              <a:rPr lang="nb-NO" sz="5400" dirty="0">
                <a:solidFill>
                  <a:schemeClr val="accent1"/>
                </a:solidFill>
              </a:rPr>
              <a:t>På sporet av</a:t>
            </a:r>
            <a:br>
              <a:rPr lang="nb-NO" sz="5400" dirty="0">
                <a:solidFill>
                  <a:schemeClr val="accent1"/>
                </a:solidFill>
              </a:rPr>
            </a:br>
            <a:r>
              <a:rPr lang="nb-NO" sz="5400" dirty="0">
                <a:solidFill>
                  <a:schemeClr val="accent5"/>
                </a:solidFill>
              </a:rPr>
              <a:t>Fornebubanen</a:t>
            </a:r>
            <a:endParaRPr lang="nb-NO" sz="5400" dirty="0"/>
          </a:p>
        </p:txBody>
      </p:sp>
      <p:sp>
        <p:nvSpPr>
          <p:cNvPr id="22" name="Rektangel 21">
            <a:extLst>
              <a:ext uri="{FF2B5EF4-FFF2-40B4-BE49-F238E27FC236}">
                <a16:creationId xmlns:a16="http://schemas.microsoft.com/office/drawing/2014/main" id="{7A97E476-C25C-B548-8DB3-98D96B60EF06}"/>
              </a:ext>
            </a:extLst>
          </p:cNvPr>
          <p:cNvSpPr/>
          <p:nvPr userDrawn="1"/>
        </p:nvSpPr>
        <p:spPr>
          <a:xfrm>
            <a:off x="6010801" y="6517561"/>
            <a:ext cx="6507770" cy="3531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25" name="Bilde 24">
            <a:extLst>
              <a:ext uri="{FF2B5EF4-FFF2-40B4-BE49-F238E27FC236}">
                <a16:creationId xmlns:a16="http://schemas.microsoft.com/office/drawing/2014/main" id="{F530C4A1-308C-D542-A614-A236E1C3854A}"/>
              </a:ext>
            </a:extLst>
          </p:cNvPr>
          <p:cNvPicPr>
            <a:picLocks noChangeAspect="1"/>
          </p:cNvPicPr>
          <p:nvPr userDrawn="1"/>
        </p:nvPicPr>
        <p:blipFill>
          <a:blip r:embed="rId3"/>
          <a:stretch>
            <a:fillRect/>
          </a:stretch>
        </p:blipFill>
        <p:spPr>
          <a:xfrm>
            <a:off x="766766" y="277901"/>
            <a:ext cx="1538788" cy="1047184"/>
          </a:xfrm>
          <a:prstGeom prst="rect">
            <a:avLst/>
          </a:prstGeom>
        </p:spPr>
      </p:pic>
    </p:spTree>
    <p:extLst>
      <p:ext uri="{BB962C8B-B14F-4D97-AF65-F5344CB8AC3E}">
        <p14:creationId xmlns:p14="http://schemas.microsoft.com/office/powerpoint/2010/main" val="41044942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tellysbilde rød">
    <p:bg>
      <p:bgPr>
        <a:solidFill>
          <a:schemeClr val="bg2"/>
        </a:solidFill>
        <a:effectLst/>
      </p:bgPr>
    </p:bg>
    <p:spTree>
      <p:nvGrpSpPr>
        <p:cNvPr id="1" name=""/>
        <p:cNvGrpSpPr/>
        <p:nvPr/>
      </p:nvGrpSpPr>
      <p:grpSpPr>
        <a:xfrm>
          <a:off x="0" y="0"/>
          <a:ext cx="0" cy="0"/>
          <a:chOff x="0" y="0"/>
          <a:chExt cx="0" cy="0"/>
        </a:xfrm>
      </p:grpSpPr>
      <p:sp>
        <p:nvSpPr>
          <p:cNvPr id="34" name="Tittel 33">
            <a:extLst>
              <a:ext uri="{FF2B5EF4-FFF2-40B4-BE49-F238E27FC236}">
                <a16:creationId xmlns:a16="http://schemas.microsoft.com/office/drawing/2014/main" id="{A3816B5A-BCB5-0F46-87EA-8478916C49F8}"/>
              </a:ext>
            </a:extLst>
          </p:cNvPr>
          <p:cNvSpPr>
            <a:spLocks noGrp="1"/>
          </p:cNvSpPr>
          <p:nvPr>
            <p:ph type="ctrTitle" hasCustomPrompt="1"/>
          </p:nvPr>
        </p:nvSpPr>
        <p:spPr>
          <a:xfrm>
            <a:off x="0" y="-1"/>
            <a:ext cx="12192000" cy="6092825"/>
          </a:xfrm>
          <a:custGeom>
            <a:avLst/>
            <a:gdLst>
              <a:gd name="connsiteX0" fmla="*/ 0 w 12192000"/>
              <a:gd name="connsiteY0" fmla="*/ 0 h 6092825"/>
              <a:gd name="connsiteX1" fmla="*/ 12192000 w 12192000"/>
              <a:gd name="connsiteY1" fmla="*/ 0 h 6092825"/>
              <a:gd name="connsiteX2" fmla="*/ 12192000 w 12192000"/>
              <a:gd name="connsiteY2" fmla="*/ 4062425 h 6092825"/>
              <a:gd name="connsiteX3" fmla="*/ 10161600 w 12192000"/>
              <a:gd name="connsiteY3" fmla="*/ 4062425 h 6092825"/>
              <a:gd name="connsiteX4" fmla="*/ 10161600 w 12192000"/>
              <a:gd name="connsiteY4" fmla="*/ 6092825 h 6092825"/>
              <a:gd name="connsiteX5" fmla="*/ 0 w 12192000"/>
              <a:gd name="connsiteY5" fmla="*/ 6092825 h 6092825"/>
              <a:gd name="connsiteX6" fmla="*/ 0 w 12192000"/>
              <a:gd name="connsiteY6" fmla="*/ 2030401 h 6092825"/>
              <a:gd name="connsiteX7" fmla="*/ 2030400 w 12192000"/>
              <a:gd name="connsiteY7" fmla="*/ 2030401 h 6092825"/>
              <a:gd name="connsiteX8" fmla="*/ 2030400 w 12192000"/>
              <a:gd name="connsiteY8" fmla="*/ 1 h 6092825"/>
              <a:gd name="connsiteX9" fmla="*/ 0 w 12192000"/>
              <a:gd name="connsiteY9" fmla="*/ 1 h 6092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092825">
                <a:moveTo>
                  <a:pt x="0" y="0"/>
                </a:moveTo>
                <a:lnTo>
                  <a:pt x="12192000" y="0"/>
                </a:lnTo>
                <a:lnTo>
                  <a:pt x="12192000" y="4062425"/>
                </a:lnTo>
                <a:lnTo>
                  <a:pt x="10161600" y="4062425"/>
                </a:lnTo>
                <a:lnTo>
                  <a:pt x="10161600" y="6092825"/>
                </a:lnTo>
                <a:lnTo>
                  <a:pt x="0" y="6092825"/>
                </a:lnTo>
                <a:lnTo>
                  <a:pt x="0" y="2030401"/>
                </a:lnTo>
                <a:lnTo>
                  <a:pt x="2030400" y="2030401"/>
                </a:lnTo>
                <a:lnTo>
                  <a:pt x="2030400" y="1"/>
                </a:lnTo>
                <a:lnTo>
                  <a:pt x="0" y="1"/>
                </a:lnTo>
                <a:close/>
              </a:path>
            </a:pathLst>
          </a:custGeom>
          <a:solidFill>
            <a:schemeClr val="accent5"/>
          </a:solidFill>
        </p:spPr>
        <p:txBody>
          <a:bodyPr wrap="square" lIns="2534400" tIns="0" rIns="2030400" bIns="0" anchor="ctr" anchorCtr="0">
            <a:noAutofit/>
          </a:bodyPr>
          <a:lstStyle>
            <a:lvl1pPr algn="l">
              <a:lnSpc>
                <a:spcPct val="100000"/>
              </a:lnSpc>
              <a:defRPr sz="3600">
                <a:solidFill>
                  <a:schemeClr val="tx1"/>
                </a:solidFill>
              </a:defRPr>
            </a:lvl1pPr>
          </a:lstStyle>
          <a:p>
            <a:r>
              <a:rPr lang="en-US" dirty="0"/>
              <a:t>Click to edit Master title style</a:t>
            </a:r>
            <a:endParaRPr dirty="0"/>
          </a:p>
        </p:txBody>
      </p:sp>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0" y="1600"/>
            <a:ext cx="2030400" cy="2030400"/>
          </a:xfrm>
          <a:prstGeom prst="ellipse">
            <a:avLst/>
          </a:prstGeom>
          <a:solidFill>
            <a:schemeClr val="accent5"/>
          </a:solidFill>
        </p:spPr>
        <p:txBody>
          <a:bodyPr>
            <a:normAutofit/>
          </a:bodyPr>
          <a:lstStyle>
            <a:lvl1pPr marL="216000" indent="-216000">
              <a:buFont typeface="Arial" panose="020B0604020202020204" pitchFamily="34" charset="0"/>
              <a:buChar char="•"/>
              <a:defRPr sz="100">
                <a:solidFill>
                  <a:schemeClr val="accent5"/>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641A862-612A-7D45-A0ED-07030570FC13}" type="datetime1">
              <a:rPr lang="nb-NO" smtClean="0"/>
              <a:t>10.02.2021</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2035175" y="4060824"/>
            <a:ext cx="8121600" cy="2032001"/>
          </a:xfrm>
        </p:spPr>
        <p:txBody>
          <a:bodyPr lIns="50760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dirty="0"/>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472037" y="4768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accent5"/>
                </a:solidFill>
              </a:defRPr>
            </a:lvl1pPr>
          </a:lstStyle>
          <a:p>
            <a:pPr lvl="0"/>
            <a:r>
              <a:rPr lang="nb-NO"/>
              <a:t>Klikk for å redigere tekststiler i malen</a:t>
            </a:r>
          </a:p>
        </p:txBody>
      </p:sp>
      <p:sp>
        <p:nvSpPr>
          <p:cNvPr id="35" name="Plassholder for tekst 34">
            <a:extLst>
              <a:ext uri="{FF2B5EF4-FFF2-40B4-BE49-F238E27FC236}">
                <a16:creationId xmlns:a16="http://schemas.microsoft.com/office/drawing/2014/main" id="{D14C1774-FEBF-524B-97FE-D812858FF611}"/>
              </a:ext>
            </a:extLst>
          </p:cNvPr>
          <p:cNvSpPr>
            <a:spLocks noGrp="1"/>
          </p:cNvSpPr>
          <p:nvPr>
            <p:ph type="body" sz="quarter" idx="20"/>
          </p:nvPr>
        </p:nvSpPr>
        <p:spPr>
          <a:xfrm>
            <a:off x="10180800" y="4060800"/>
            <a:ext cx="2030400" cy="2030400"/>
          </a:xfrm>
          <a:prstGeom prst="ellipse">
            <a:avLst/>
          </a:prstGeom>
          <a:solidFill>
            <a:schemeClr val="accent5"/>
          </a:solidFill>
        </p:spPr>
        <p:txBody>
          <a:bodyPr>
            <a:normAutofit/>
          </a:bodyPr>
          <a:lstStyle>
            <a:lvl1pPr marL="0" indent="0">
              <a:buFont typeface="Arial" panose="020B0604020202020204" pitchFamily="34" charset="0"/>
              <a:buNone/>
              <a:defRPr sz="100">
                <a:solidFill>
                  <a:schemeClr val="accent5"/>
                </a:solidFill>
              </a:defRPr>
            </a:lvl1pPr>
          </a:lstStyle>
          <a:p>
            <a:pPr lvl="0"/>
            <a:r>
              <a:rPr lang="nb-NO"/>
              <a:t>Klikk for å redigere tekststiler i malen</a:t>
            </a:r>
          </a:p>
        </p:txBody>
      </p:sp>
      <p:sp>
        <p:nvSpPr>
          <p:cNvPr id="10" name="TekstSylinder 9">
            <a:extLst>
              <a:ext uri="{FF2B5EF4-FFF2-40B4-BE49-F238E27FC236}">
                <a16:creationId xmlns:a16="http://schemas.microsoft.com/office/drawing/2014/main" id="{04EAEAEB-6DF7-6A4F-99C1-D8CA6540DCF8}"/>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dirty="0">
                <a:solidFill>
                  <a:schemeClr val="tx1"/>
                </a:solidFill>
              </a:rPr>
              <a:t>Tittellysbilde rød 2</a:t>
            </a:r>
          </a:p>
        </p:txBody>
      </p:sp>
      <p:grpSp>
        <p:nvGrpSpPr>
          <p:cNvPr id="11" name="Gruppe 10">
            <a:extLst>
              <a:ext uri="{FF2B5EF4-FFF2-40B4-BE49-F238E27FC236}">
                <a16:creationId xmlns:a16="http://schemas.microsoft.com/office/drawing/2014/main" id="{2FAEAD23-FAD7-4841-BE65-85F2454506ED}"/>
              </a:ext>
            </a:extLst>
          </p:cNvPr>
          <p:cNvGrpSpPr/>
          <p:nvPr userDrawn="1"/>
        </p:nvGrpSpPr>
        <p:grpSpPr>
          <a:xfrm>
            <a:off x="-715963" y="-1306644"/>
            <a:ext cx="12909163" cy="8164644"/>
            <a:chOff x="-715963" y="-1306644"/>
            <a:chExt cx="12909163" cy="8164644"/>
          </a:xfrm>
        </p:grpSpPr>
        <p:grpSp>
          <p:nvGrpSpPr>
            <p:cNvPr id="12" name="Gruppe 11">
              <a:extLst>
                <a:ext uri="{FF2B5EF4-FFF2-40B4-BE49-F238E27FC236}">
                  <a16:creationId xmlns:a16="http://schemas.microsoft.com/office/drawing/2014/main" id="{945BE277-8316-AA4A-903E-0467DFF876EA}"/>
                </a:ext>
              </a:extLst>
            </p:cNvPr>
            <p:cNvGrpSpPr/>
            <p:nvPr userDrawn="1"/>
          </p:nvGrpSpPr>
          <p:grpSpPr>
            <a:xfrm>
              <a:off x="-800" y="-1306644"/>
              <a:ext cx="12194000" cy="1075340"/>
              <a:chOff x="-800" y="-1229864"/>
              <a:chExt cx="12194000" cy="1075340"/>
            </a:xfrm>
          </p:grpSpPr>
          <p:grpSp>
            <p:nvGrpSpPr>
              <p:cNvPr id="29" name="Gruppe 28">
                <a:extLst>
                  <a:ext uri="{FF2B5EF4-FFF2-40B4-BE49-F238E27FC236}">
                    <a16:creationId xmlns:a16="http://schemas.microsoft.com/office/drawing/2014/main" id="{4E30A091-4497-6D48-9BB1-0A4FE63E95F7}"/>
                  </a:ext>
                </a:extLst>
              </p:cNvPr>
              <p:cNvGrpSpPr/>
              <p:nvPr/>
            </p:nvGrpSpPr>
            <p:grpSpPr>
              <a:xfrm>
                <a:off x="0" y="-320124"/>
                <a:ext cx="12192000" cy="165600"/>
                <a:chOff x="0" y="-413084"/>
                <a:chExt cx="12192000" cy="206078"/>
              </a:xfrm>
              <a:solidFill>
                <a:schemeClr val="bg1"/>
              </a:solidFill>
            </p:grpSpPr>
            <p:sp>
              <p:nvSpPr>
                <p:cNvPr id="59" name="Rektangel 58">
                  <a:extLst>
                    <a:ext uri="{FF2B5EF4-FFF2-40B4-BE49-F238E27FC236}">
                      <a16:creationId xmlns:a16="http://schemas.microsoft.com/office/drawing/2014/main" id="{D00B0C00-F1E5-724F-B2AB-7C56B0558567}"/>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F0A8EA78-DA38-4F47-882D-3E1A586A60D6}"/>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61" name="Rektangel 60">
                  <a:extLst>
                    <a:ext uri="{FF2B5EF4-FFF2-40B4-BE49-F238E27FC236}">
                      <a16:creationId xmlns:a16="http://schemas.microsoft.com/office/drawing/2014/main" id="{200FAC5D-E484-744A-90E0-E8F6455D5447}"/>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62" name="Rektangel 61">
                  <a:extLst>
                    <a:ext uri="{FF2B5EF4-FFF2-40B4-BE49-F238E27FC236}">
                      <a16:creationId xmlns:a16="http://schemas.microsoft.com/office/drawing/2014/main" id="{0B0EA588-7ECB-134C-81C5-21C16A0DAD55}"/>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63" name="Rektangel 62">
                  <a:extLst>
                    <a:ext uri="{FF2B5EF4-FFF2-40B4-BE49-F238E27FC236}">
                      <a16:creationId xmlns:a16="http://schemas.microsoft.com/office/drawing/2014/main" id="{9AD392E8-244B-2442-9126-2B04DDAA9526}"/>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64" name="Rektangel 63">
                  <a:extLst>
                    <a:ext uri="{FF2B5EF4-FFF2-40B4-BE49-F238E27FC236}">
                      <a16:creationId xmlns:a16="http://schemas.microsoft.com/office/drawing/2014/main" id="{0969B624-B3E0-274C-B305-953CEEFC7348}"/>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grpSp>
          <p:cxnSp>
            <p:nvCxnSpPr>
              <p:cNvPr id="30" name="Rett linje 29">
                <a:extLst>
                  <a:ext uri="{FF2B5EF4-FFF2-40B4-BE49-F238E27FC236}">
                    <a16:creationId xmlns:a16="http://schemas.microsoft.com/office/drawing/2014/main" id="{10462F6F-098B-EE4F-A301-C663C1B5A450}"/>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BF6EEB64-9278-6447-920B-FAF70C2667E3}"/>
                  </a:ext>
                </a:extLst>
              </p:cNvPr>
              <p:cNvCxnSpPr>
                <a:cxnSpLocks/>
                <a:stCxn id="49"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40C1241C-264A-B641-A5A8-E37C85AD535A}"/>
                  </a:ext>
                </a:extLst>
              </p:cNvPr>
              <p:cNvCxnSpPr>
                <a:cxnSpLocks/>
                <a:stCxn id="51"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7636B94C-4E9D-0D48-AF73-9A885757421C}"/>
                  </a:ext>
                </a:extLst>
              </p:cNvPr>
              <p:cNvCxnSpPr>
                <a:cxnSpLocks/>
                <a:stCxn id="47"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0619621B-4AE6-494C-BFDB-EC976AB99630}"/>
                  </a:ext>
                </a:extLst>
              </p:cNvPr>
              <p:cNvCxnSpPr>
                <a:cxnSpLocks/>
                <a:stCxn id="53"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Rett linje 37">
                <a:extLst>
                  <a:ext uri="{FF2B5EF4-FFF2-40B4-BE49-F238E27FC236}">
                    <a16:creationId xmlns:a16="http://schemas.microsoft.com/office/drawing/2014/main" id="{F775C7C1-CCDF-3542-B096-04BF92337196}"/>
                  </a:ext>
                </a:extLst>
              </p:cNvPr>
              <p:cNvCxnSpPr>
                <a:cxnSpLocks/>
                <a:stCxn id="57"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Rett linje 38">
                <a:extLst>
                  <a:ext uri="{FF2B5EF4-FFF2-40B4-BE49-F238E27FC236}">
                    <a16:creationId xmlns:a16="http://schemas.microsoft.com/office/drawing/2014/main" id="{822E4D7E-9969-9442-B502-ED6C4145CDDC}"/>
                  </a:ext>
                </a:extLst>
              </p:cNvPr>
              <p:cNvCxnSpPr>
                <a:cxnSpLocks/>
                <a:stCxn id="55"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40" name="Gruppe 39">
                <a:extLst>
                  <a:ext uri="{FF2B5EF4-FFF2-40B4-BE49-F238E27FC236}">
                    <a16:creationId xmlns:a16="http://schemas.microsoft.com/office/drawing/2014/main" id="{621566D6-5F91-984C-B8FF-24CD3046F76A}"/>
                  </a:ext>
                </a:extLst>
              </p:cNvPr>
              <p:cNvGrpSpPr/>
              <p:nvPr userDrawn="1"/>
            </p:nvGrpSpPr>
            <p:grpSpPr>
              <a:xfrm>
                <a:off x="0" y="-621464"/>
                <a:ext cx="12192000" cy="206078"/>
                <a:chOff x="0" y="-674874"/>
                <a:chExt cx="12192000" cy="206078"/>
              </a:xfrm>
            </p:grpSpPr>
            <p:sp>
              <p:nvSpPr>
                <p:cNvPr id="57" name="Rektangel 56">
                  <a:extLst>
                    <a:ext uri="{FF2B5EF4-FFF2-40B4-BE49-F238E27FC236}">
                      <a16:creationId xmlns:a16="http://schemas.microsoft.com/office/drawing/2014/main" id="{0F61C55C-35B7-5449-8E60-6703109887B0}"/>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33,87 cm</a:t>
                  </a:r>
                </a:p>
              </p:txBody>
            </p:sp>
            <p:cxnSp>
              <p:nvCxnSpPr>
                <p:cNvPr id="58" name="Rett linje 57">
                  <a:extLst>
                    <a:ext uri="{FF2B5EF4-FFF2-40B4-BE49-F238E27FC236}">
                      <a16:creationId xmlns:a16="http://schemas.microsoft.com/office/drawing/2014/main" id="{BFA1862D-D875-1C47-ADB0-C59F891176E2}"/>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EA7BB717-6809-D547-AA9B-F277142A420B}"/>
                  </a:ext>
                </a:extLst>
              </p:cNvPr>
              <p:cNvGrpSpPr/>
              <p:nvPr userDrawn="1"/>
            </p:nvGrpSpPr>
            <p:grpSpPr>
              <a:xfrm>
                <a:off x="0" y="-744566"/>
                <a:ext cx="10156824" cy="206078"/>
                <a:chOff x="0" y="-930144"/>
                <a:chExt cx="10156824" cy="206078"/>
              </a:xfrm>
            </p:grpSpPr>
            <p:sp>
              <p:nvSpPr>
                <p:cNvPr id="55" name="Rektangel 54">
                  <a:extLst>
                    <a:ext uri="{FF2B5EF4-FFF2-40B4-BE49-F238E27FC236}">
                      <a16:creationId xmlns:a16="http://schemas.microsoft.com/office/drawing/2014/main" id="{467EB79D-36F4-F84E-9924-35D09D00959D}"/>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28,20 cm</a:t>
                  </a:r>
                </a:p>
              </p:txBody>
            </p:sp>
            <p:cxnSp>
              <p:nvCxnSpPr>
                <p:cNvPr id="56" name="Rett linje 55">
                  <a:extLst>
                    <a:ext uri="{FF2B5EF4-FFF2-40B4-BE49-F238E27FC236}">
                      <a16:creationId xmlns:a16="http://schemas.microsoft.com/office/drawing/2014/main" id="{6C1B5BBB-3139-754A-AD49-0346BEB15932}"/>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8FFAE170-99D3-F045-A1C4-BA4BD3D0CD9D}"/>
                  </a:ext>
                </a:extLst>
              </p:cNvPr>
              <p:cNvGrpSpPr/>
              <p:nvPr userDrawn="1"/>
            </p:nvGrpSpPr>
            <p:grpSpPr>
              <a:xfrm>
                <a:off x="0" y="-867666"/>
                <a:ext cx="8128000" cy="206078"/>
                <a:chOff x="0" y="-1191934"/>
                <a:chExt cx="8128000" cy="206078"/>
              </a:xfrm>
            </p:grpSpPr>
            <p:sp>
              <p:nvSpPr>
                <p:cNvPr id="53" name="Rektangel 52">
                  <a:extLst>
                    <a:ext uri="{FF2B5EF4-FFF2-40B4-BE49-F238E27FC236}">
                      <a16:creationId xmlns:a16="http://schemas.microsoft.com/office/drawing/2014/main" id="{A9D1E7D5-6B55-DC42-B2C2-332DF4DDF25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22,56 cm</a:t>
                  </a:r>
                </a:p>
              </p:txBody>
            </p:sp>
            <p:cxnSp>
              <p:nvCxnSpPr>
                <p:cNvPr id="54" name="Rett linje 53">
                  <a:extLst>
                    <a:ext uri="{FF2B5EF4-FFF2-40B4-BE49-F238E27FC236}">
                      <a16:creationId xmlns:a16="http://schemas.microsoft.com/office/drawing/2014/main" id="{ECB3C235-C569-854E-9A3D-21ECED99D1F4}"/>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817A38E0-5F44-8D43-8BAB-F1F424BF91DC}"/>
                  </a:ext>
                </a:extLst>
              </p:cNvPr>
              <p:cNvGrpSpPr/>
              <p:nvPr userDrawn="1"/>
            </p:nvGrpSpPr>
            <p:grpSpPr>
              <a:xfrm>
                <a:off x="-800" y="-990766"/>
                <a:ext cx="6091200" cy="206078"/>
                <a:chOff x="0" y="-1453724"/>
                <a:chExt cx="6091200" cy="206078"/>
              </a:xfrm>
            </p:grpSpPr>
            <p:sp>
              <p:nvSpPr>
                <p:cNvPr id="51" name="Rektangel 50">
                  <a:extLst>
                    <a:ext uri="{FF2B5EF4-FFF2-40B4-BE49-F238E27FC236}">
                      <a16:creationId xmlns:a16="http://schemas.microsoft.com/office/drawing/2014/main" id="{1FCA8AC0-1D35-BB4F-A199-6BD5B0286FB0}"/>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52" name="Rett linje 51">
                  <a:extLst>
                    <a:ext uri="{FF2B5EF4-FFF2-40B4-BE49-F238E27FC236}">
                      <a16:creationId xmlns:a16="http://schemas.microsoft.com/office/drawing/2014/main" id="{8B36AC7D-FD6D-9444-86AA-1784CE54EDDF}"/>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4" name="Gruppe 43">
                <a:extLst>
                  <a:ext uri="{FF2B5EF4-FFF2-40B4-BE49-F238E27FC236}">
                    <a16:creationId xmlns:a16="http://schemas.microsoft.com/office/drawing/2014/main" id="{8B4D38FE-EAA9-1B41-A8FE-4B46CC8ABEB2}"/>
                  </a:ext>
                </a:extLst>
              </p:cNvPr>
              <p:cNvGrpSpPr/>
              <p:nvPr userDrawn="1"/>
            </p:nvGrpSpPr>
            <p:grpSpPr>
              <a:xfrm>
                <a:off x="0" y="-1113866"/>
                <a:ext cx="4060800" cy="206078"/>
                <a:chOff x="0" y="-1715514"/>
                <a:chExt cx="4060800" cy="206078"/>
              </a:xfrm>
            </p:grpSpPr>
            <p:sp>
              <p:nvSpPr>
                <p:cNvPr id="49" name="Rektangel 48">
                  <a:extLst>
                    <a:ext uri="{FF2B5EF4-FFF2-40B4-BE49-F238E27FC236}">
                      <a16:creationId xmlns:a16="http://schemas.microsoft.com/office/drawing/2014/main" id="{4633755C-59EE-FC48-811E-C061DE5BCE1B}"/>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50" name="Rett linje 49">
                  <a:extLst>
                    <a:ext uri="{FF2B5EF4-FFF2-40B4-BE49-F238E27FC236}">
                      <a16:creationId xmlns:a16="http://schemas.microsoft.com/office/drawing/2014/main" id="{E408B5AB-04E0-DE4E-BE23-5B7E51767AFC}"/>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265E1474-0F20-EA4A-9C55-1D6A43B9C3AB}"/>
                  </a:ext>
                </a:extLst>
              </p:cNvPr>
              <p:cNvGrpSpPr/>
              <p:nvPr userDrawn="1"/>
            </p:nvGrpSpPr>
            <p:grpSpPr>
              <a:xfrm>
                <a:off x="0" y="-1229864"/>
                <a:ext cx="1015200" cy="206078"/>
                <a:chOff x="0" y="-1959289"/>
                <a:chExt cx="1015200" cy="206078"/>
              </a:xfrm>
            </p:grpSpPr>
            <p:sp>
              <p:nvSpPr>
                <p:cNvPr id="47" name="Rektangel 46">
                  <a:extLst>
                    <a:ext uri="{FF2B5EF4-FFF2-40B4-BE49-F238E27FC236}">
                      <a16:creationId xmlns:a16="http://schemas.microsoft.com/office/drawing/2014/main" id="{2B742B97-4D8E-2D42-887E-7804075E1AC3}"/>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 cm</a:t>
                  </a:r>
                </a:p>
              </p:txBody>
            </p:sp>
            <p:cxnSp>
              <p:nvCxnSpPr>
                <p:cNvPr id="48" name="Rett linje 47">
                  <a:extLst>
                    <a:ext uri="{FF2B5EF4-FFF2-40B4-BE49-F238E27FC236}">
                      <a16:creationId xmlns:a16="http://schemas.microsoft.com/office/drawing/2014/main" id="{F335B4E3-DD91-8A46-A3AD-731EE9FEE802}"/>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6" name="Rett linje 45">
                <a:extLst>
                  <a:ext uri="{FF2B5EF4-FFF2-40B4-BE49-F238E27FC236}">
                    <a16:creationId xmlns:a16="http://schemas.microsoft.com/office/drawing/2014/main" id="{3845BD3D-0864-D946-B9A7-8B2125DF7D05}"/>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uppe 12">
              <a:extLst>
                <a:ext uri="{FF2B5EF4-FFF2-40B4-BE49-F238E27FC236}">
                  <a16:creationId xmlns:a16="http://schemas.microsoft.com/office/drawing/2014/main" id="{307A8107-8B72-2346-A312-2D4FCAB3FF2E}"/>
                </a:ext>
              </a:extLst>
            </p:cNvPr>
            <p:cNvGrpSpPr/>
            <p:nvPr userDrawn="1"/>
          </p:nvGrpSpPr>
          <p:grpSpPr>
            <a:xfrm>
              <a:off x="-715963" y="-4004"/>
              <a:ext cx="590564" cy="6862004"/>
              <a:chOff x="-715963" y="-4004"/>
              <a:chExt cx="590564" cy="6862004"/>
            </a:xfrm>
          </p:grpSpPr>
          <p:sp>
            <p:nvSpPr>
              <p:cNvPr id="15" name="Rektangel 14">
                <a:extLst>
                  <a:ext uri="{FF2B5EF4-FFF2-40B4-BE49-F238E27FC236}">
                    <a16:creationId xmlns:a16="http://schemas.microsoft.com/office/drawing/2014/main" id="{F32FCDCD-3547-504B-8CFD-2E6049536DEC}"/>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2,13 cm</a:t>
                </a:r>
              </a:p>
            </p:txBody>
          </p:sp>
          <p:sp>
            <p:nvSpPr>
              <p:cNvPr id="16" name="Rektangel 15">
                <a:extLst>
                  <a:ext uri="{FF2B5EF4-FFF2-40B4-BE49-F238E27FC236}">
                    <a16:creationId xmlns:a16="http://schemas.microsoft.com/office/drawing/2014/main" id="{98120869-9D10-9F4F-B63B-41A7B31CC534}"/>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17" name="Rektangel 16">
                <a:extLst>
                  <a:ext uri="{FF2B5EF4-FFF2-40B4-BE49-F238E27FC236}">
                    <a16:creationId xmlns:a16="http://schemas.microsoft.com/office/drawing/2014/main" id="{C0496A06-35BD-7A42-9A91-63F77AFD80A4}"/>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18" name="Rektangel 17">
                <a:extLst>
                  <a:ext uri="{FF2B5EF4-FFF2-40B4-BE49-F238E27FC236}">
                    <a16:creationId xmlns:a16="http://schemas.microsoft.com/office/drawing/2014/main" id="{24F1957A-5A06-F94F-BB8D-DF9138E3FBD8}"/>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cxnSp>
            <p:nvCxnSpPr>
              <p:cNvPr id="19" name="Rett linje 18">
                <a:extLst>
                  <a:ext uri="{FF2B5EF4-FFF2-40B4-BE49-F238E27FC236}">
                    <a16:creationId xmlns:a16="http://schemas.microsoft.com/office/drawing/2014/main" id="{E9B5DCB3-1C16-E643-873E-3E8DE32ACCC0}"/>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03BE5D87-60DD-FE47-ADC5-BFEEE1C0CB64}"/>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A06EE499-D5C1-5249-99BF-5477AA5773D3}"/>
                  </a:ext>
                </a:extLst>
              </p:cNvPr>
              <p:cNvCxnSpPr>
                <a:cxnSpLocks/>
                <a:stCxn id="23"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CEBE12AC-11FE-9449-8670-2AA33F86AFE2}"/>
                  </a:ext>
                </a:extLst>
              </p:cNvPr>
              <p:cNvCxnSpPr>
                <a:cxnSpLocks/>
                <a:stCxn id="23"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ktangel 22">
                <a:extLst>
                  <a:ext uri="{FF2B5EF4-FFF2-40B4-BE49-F238E27FC236}">
                    <a16:creationId xmlns:a16="http://schemas.microsoft.com/office/drawing/2014/main" id="{D97BECD0-8B8E-CB48-9394-25A5B458EBC4}"/>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24" name="Rett linje 23">
                <a:extLst>
                  <a:ext uri="{FF2B5EF4-FFF2-40B4-BE49-F238E27FC236}">
                    <a16:creationId xmlns:a16="http://schemas.microsoft.com/office/drawing/2014/main" id="{1DD825C0-80B0-054E-B9BF-68F610AB8F61}"/>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Rektangel 24">
                <a:extLst>
                  <a:ext uri="{FF2B5EF4-FFF2-40B4-BE49-F238E27FC236}">
                    <a16:creationId xmlns:a16="http://schemas.microsoft.com/office/drawing/2014/main" id="{590E6BA3-9E31-9640-80C1-2FE00A0D278C}"/>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26" name="Rett linje 25">
                <a:extLst>
                  <a:ext uri="{FF2B5EF4-FFF2-40B4-BE49-F238E27FC236}">
                    <a16:creationId xmlns:a16="http://schemas.microsoft.com/office/drawing/2014/main" id="{80B8FD9F-0C46-BB40-A9D0-847CCC5F9686}"/>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8D5F40B7-E123-E94A-8A10-C14A8FAB08BE}"/>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BE300D95-934C-FA45-807A-B45726BE68E2}"/>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TekstSylinder 13">
              <a:extLst>
                <a:ext uri="{FF2B5EF4-FFF2-40B4-BE49-F238E27FC236}">
                  <a16:creationId xmlns:a16="http://schemas.microsoft.com/office/drawing/2014/main" id="{9000F2FD-6671-4B43-AB6C-9A5183C6C118}"/>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dirty="0">
                  <a:solidFill>
                    <a:schemeClr val="tx1"/>
                  </a:solidFill>
                </a:rPr>
                <a:t>Oslo 2019</a:t>
              </a:r>
            </a:p>
          </p:txBody>
        </p:sp>
      </p:grpSp>
      <p:grpSp>
        <p:nvGrpSpPr>
          <p:cNvPr id="65" name="Gruppe 64">
            <a:extLst>
              <a:ext uri="{FF2B5EF4-FFF2-40B4-BE49-F238E27FC236}">
                <a16:creationId xmlns:a16="http://schemas.microsoft.com/office/drawing/2014/main" id="{B3868ECA-695C-024B-BC27-8633CC39FBEC}"/>
              </a:ext>
            </a:extLst>
          </p:cNvPr>
          <p:cNvGrpSpPr/>
          <p:nvPr userDrawn="1"/>
        </p:nvGrpSpPr>
        <p:grpSpPr>
          <a:xfrm>
            <a:off x="12252770" y="1"/>
            <a:ext cx="1165167" cy="6855561"/>
            <a:chOff x="12252770" y="1"/>
            <a:chExt cx="1165167" cy="6855561"/>
          </a:xfrm>
        </p:grpSpPr>
        <p:grpSp>
          <p:nvGrpSpPr>
            <p:cNvPr id="66" name="Gruppe 65">
              <a:extLst>
                <a:ext uri="{FF2B5EF4-FFF2-40B4-BE49-F238E27FC236}">
                  <a16:creationId xmlns:a16="http://schemas.microsoft.com/office/drawing/2014/main" id="{0DFF1E16-38C7-5649-BEE9-D9F715C6C80B}"/>
                </a:ext>
              </a:extLst>
            </p:cNvPr>
            <p:cNvGrpSpPr/>
            <p:nvPr userDrawn="1"/>
          </p:nvGrpSpPr>
          <p:grpSpPr>
            <a:xfrm>
              <a:off x="12252770" y="1"/>
              <a:ext cx="409071" cy="3254927"/>
              <a:chOff x="12252770" y="1"/>
              <a:chExt cx="588588" cy="4683318"/>
            </a:xfrm>
          </p:grpSpPr>
          <p:sp>
            <p:nvSpPr>
              <p:cNvPr id="70" name="Rektangel 69">
                <a:extLst>
                  <a:ext uri="{FF2B5EF4-FFF2-40B4-BE49-F238E27FC236}">
                    <a16:creationId xmlns:a16="http://schemas.microsoft.com/office/drawing/2014/main" id="{E27609C4-9B6A-1347-925B-26553A3B963B}"/>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71" name="Gruppe 70">
                <a:extLst>
                  <a:ext uri="{FF2B5EF4-FFF2-40B4-BE49-F238E27FC236}">
                    <a16:creationId xmlns:a16="http://schemas.microsoft.com/office/drawing/2014/main" id="{BAAB81FB-2A5E-7848-9C28-B4807BC0468F}"/>
                  </a:ext>
                </a:extLst>
              </p:cNvPr>
              <p:cNvGrpSpPr/>
              <p:nvPr userDrawn="1"/>
            </p:nvGrpSpPr>
            <p:grpSpPr>
              <a:xfrm>
                <a:off x="12326727" y="84822"/>
                <a:ext cx="440675" cy="4513676"/>
                <a:chOff x="12316858" y="92947"/>
                <a:chExt cx="440675" cy="4513676"/>
              </a:xfrm>
            </p:grpSpPr>
            <p:grpSp>
              <p:nvGrpSpPr>
                <p:cNvPr id="72" name="Gruppe 71">
                  <a:extLst>
                    <a:ext uri="{FF2B5EF4-FFF2-40B4-BE49-F238E27FC236}">
                      <a16:creationId xmlns:a16="http://schemas.microsoft.com/office/drawing/2014/main" id="{57F80322-8580-8C4B-A443-E2D83C70E1AE}"/>
                    </a:ext>
                  </a:extLst>
                </p:cNvPr>
                <p:cNvGrpSpPr/>
                <p:nvPr userDrawn="1"/>
              </p:nvGrpSpPr>
              <p:grpSpPr>
                <a:xfrm>
                  <a:off x="12316858" y="92947"/>
                  <a:ext cx="440675" cy="1322025"/>
                  <a:chOff x="12316858" y="92947"/>
                  <a:chExt cx="440675" cy="1322025"/>
                </a:xfrm>
              </p:grpSpPr>
              <p:sp>
                <p:nvSpPr>
                  <p:cNvPr id="82" name="Rektangel 81">
                    <a:extLst>
                      <a:ext uri="{FF2B5EF4-FFF2-40B4-BE49-F238E27FC236}">
                        <a16:creationId xmlns:a16="http://schemas.microsoft.com/office/drawing/2014/main" id="{A44976CE-1D09-3149-8BE2-4C4FD7046271}"/>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82">
                    <a:extLst>
                      <a:ext uri="{FF2B5EF4-FFF2-40B4-BE49-F238E27FC236}">
                        <a16:creationId xmlns:a16="http://schemas.microsoft.com/office/drawing/2014/main" id="{95C99E52-0020-4B4A-B601-6CFE9040C68B}"/>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Rektangel 83">
                    <a:extLst>
                      <a:ext uri="{FF2B5EF4-FFF2-40B4-BE49-F238E27FC236}">
                        <a16:creationId xmlns:a16="http://schemas.microsoft.com/office/drawing/2014/main" id="{F191E3B5-93C7-904D-B845-F41FF3A9239A}"/>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3" name="Gruppe 72">
                  <a:extLst>
                    <a:ext uri="{FF2B5EF4-FFF2-40B4-BE49-F238E27FC236}">
                      <a16:creationId xmlns:a16="http://schemas.microsoft.com/office/drawing/2014/main" id="{2EB1F167-54A7-1F44-B003-C3CA920A23E7}"/>
                    </a:ext>
                  </a:extLst>
                </p:cNvPr>
                <p:cNvGrpSpPr/>
                <p:nvPr userDrawn="1"/>
              </p:nvGrpSpPr>
              <p:grpSpPr>
                <a:xfrm>
                  <a:off x="12316858" y="1468435"/>
                  <a:ext cx="440675" cy="1322025"/>
                  <a:chOff x="12316858" y="1600866"/>
                  <a:chExt cx="440675" cy="1322025"/>
                </a:xfrm>
              </p:grpSpPr>
              <p:sp>
                <p:nvSpPr>
                  <p:cNvPr id="79" name="Rektangel 78">
                    <a:extLst>
                      <a:ext uri="{FF2B5EF4-FFF2-40B4-BE49-F238E27FC236}">
                        <a16:creationId xmlns:a16="http://schemas.microsoft.com/office/drawing/2014/main" id="{13B9D3E2-0B63-F846-9DB0-3E2772BC7B69}"/>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0" name="Rektangel 79">
                    <a:extLst>
                      <a:ext uri="{FF2B5EF4-FFF2-40B4-BE49-F238E27FC236}">
                        <a16:creationId xmlns:a16="http://schemas.microsoft.com/office/drawing/2014/main" id="{17D5FEDF-481A-D74D-B900-ED1EFFDA1634}"/>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D4FBFEF5-F2C0-E543-8AEA-2D6B4B966B4C}"/>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4" name="Gruppe 73">
                  <a:extLst>
                    <a:ext uri="{FF2B5EF4-FFF2-40B4-BE49-F238E27FC236}">
                      <a16:creationId xmlns:a16="http://schemas.microsoft.com/office/drawing/2014/main" id="{171A3F57-B163-B849-8164-504A2028748F}"/>
                    </a:ext>
                  </a:extLst>
                </p:cNvPr>
                <p:cNvGrpSpPr/>
                <p:nvPr userDrawn="1"/>
              </p:nvGrpSpPr>
              <p:grpSpPr>
                <a:xfrm>
                  <a:off x="12316858" y="2843923"/>
                  <a:ext cx="440675" cy="1762700"/>
                  <a:chOff x="12316858" y="3201732"/>
                  <a:chExt cx="440675" cy="1762700"/>
                </a:xfrm>
              </p:grpSpPr>
              <p:sp>
                <p:nvSpPr>
                  <p:cNvPr id="75" name="Rektangel 74">
                    <a:extLst>
                      <a:ext uri="{FF2B5EF4-FFF2-40B4-BE49-F238E27FC236}">
                        <a16:creationId xmlns:a16="http://schemas.microsoft.com/office/drawing/2014/main" id="{FAB8C606-26F4-614E-BF42-3011B3183B8C}"/>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08A674CA-540F-6C40-BEB7-B247E2F83BD6}"/>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8EF41A82-7355-E146-BAD2-D89BD9E38AA7}"/>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04B98BD7-80CD-534B-A4A4-C924CB23F652}"/>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7" name="TekstSylinder 66">
              <a:extLst>
                <a:ext uri="{FF2B5EF4-FFF2-40B4-BE49-F238E27FC236}">
                  <a16:creationId xmlns:a16="http://schemas.microsoft.com/office/drawing/2014/main" id="{21125877-43DA-5347-98EE-69440FC2583F}"/>
                </a:ext>
              </a:extLst>
            </p:cNvPr>
            <p:cNvSpPr txBox="1"/>
            <p:nvPr userDrawn="1"/>
          </p:nvSpPr>
          <p:spPr>
            <a:xfrm>
              <a:off x="12252771" y="3429000"/>
              <a:ext cx="1127661" cy="3426562"/>
            </a:xfrm>
            <a:prstGeom prst="rect">
              <a:avLst/>
            </a:prstGeom>
            <a:noFill/>
          </p:spPr>
          <p:txBody>
            <a:bodyPr wrap="square" lIns="0" tIns="0" rIns="0" bIns="0" rtlCol="0">
              <a:noAutofit/>
            </a:bodyPr>
            <a:lstStyle/>
            <a:p>
              <a:pPr algn="l"/>
              <a:r>
                <a:rPr lang="nb-NO" sz="800" kern="1200" dirty="0">
                  <a:solidFill>
                    <a:schemeClr val="tx1"/>
                  </a:solidFill>
                  <a:latin typeface="+mn-lt"/>
                  <a:ea typeface="+mn-ea"/>
                  <a:cs typeface="+mn-cs"/>
                </a:rPr>
                <a:t>Det er lov å endre bakgrunnsfarge.</a:t>
              </a:r>
            </a:p>
            <a:p>
              <a:pPr marL="0" indent="0" algn="l">
                <a:buNone/>
              </a:pPr>
              <a:endParaRPr lang="nb-NO" sz="800" kern="1200" dirty="0">
                <a:solidFill>
                  <a:schemeClr val="tx1"/>
                </a:solidFill>
                <a:latin typeface="+mn-lt"/>
                <a:ea typeface="+mn-ea"/>
                <a:cs typeface="+mn-cs"/>
              </a:endParaRPr>
            </a:p>
            <a:p>
              <a:pPr marL="0" indent="0" algn="l">
                <a:buNone/>
              </a:pPr>
              <a:r>
                <a:rPr lang="nb-NO" sz="800" kern="1200" dirty="0">
                  <a:solidFill>
                    <a:schemeClr val="tx1"/>
                  </a:solidFill>
                  <a:latin typeface="+mn-lt"/>
                  <a:ea typeface="+mn-ea"/>
                  <a:cs typeface="+mn-cs"/>
                </a:rPr>
                <a:t>På sider med positiv logo benyttes alltid lyse bakgrunnsfarger.</a:t>
              </a:r>
            </a:p>
            <a:p>
              <a:pPr marL="0" indent="0" algn="l">
                <a:buNone/>
              </a:pPr>
              <a:endParaRPr lang="nb-NO" sz="800" kern="1200" dirty="0">
                <a:solidFill>
                  <a:schemeClr val="tx1"/>
                </a:solidFill>
                <a:latin typeface="+mn-lt"/>
                <a:ea typeface="+mn-ea"/>
                <a:cs typeface="+mn-cs"/>
              </a:endParaRPr>
            </a:p>
            <a:p>
              <a:pPr marL="0" indent="0" algn="l">
                <a:buNone/>
              </a:pPr>
              <a:r>
                <a:rPr lang="nb-NO" sz="800" b="1" kern="1200" dirty="0">
                  <a:solidFill>
                    <a:schemeClr val="tx1"/>
                  </a:solidFill>
                  <a:latin typeface="+mn-lt"/>
                  <a:ea typeface="+mn-ea"/>
                  <a:cs typeface="+mn-cs"/>
                </a:rPr>
                <a:t>Sørg alltid for god lesbarhet/kontrast </a:t>
              </a:r>
              <a:r>
                <a:rPr lang="nb-NO" sz="800" kern="1200" dirty="0">
                  <a:solidFill>
                    <a:schemeClr val="tx1"/>
                  </a:solidFill>
                  <a:latin typeface="+mn-lt"/>
                  <a:ea typeface="+mn-ea"/>
                  <a:cs typeface="+mn-cs"/>
                </a:rPr>
                <a:t>og følg lovlige farge-kombinasjoner.</a:t>
              </a:r>
            </a:p>
            <a:p>
              <a:pPr algn="l"/>
              <a:endParaRPr lang="nb-NO" dirty="0" err="1">
                <a:solidFill>
                  <a:schemeClr val="tx2"/>
                </a:solidFill>
              </a:endParaRPr>
            </a:p>
          </p:txBody>
        </p:sp>
        <p:cxnSp>
          <p:nvCxnSpPr>
            <p:cNvPr id="68" name="Vinkel 67">
              <a:extLst>
                <a:ext uri="{FF2B5EF4-FFF2-40B4-BE49-F238E27FC236}">
                  <a16:creationId xmlns:a16="http://schemas.microsoft.com/office/drawing/2014/main" id="{AC606624-9648-914B-87A6-1CED522175EA}"/>
                </a:ext>
              </a:extLst>
            </p:cNvPr>
            <p:cNvCxnSpPr>
              <a:cxnSpLocks/>
              <a:stCxn id="82" idx="3"/>
              <a:endCxn id="79" idx="3"/>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9" name="TekstSylinder 68">
              <a:extLst>
                <a:ext uri="{FF2B5EF4-FFF2-40B4-BE49-F238E27FC236}">
                  <a16:creationId xmlns:a16="http://schemas.microsoft.com/office/drawing/2014/main" id="{7DA1E819-F266-954E-9ACC-FA20CEBD4F44}"/>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dirty="0">
                  <a:solidFill>
                    <a:schemeClr val="tx1"/>
                  </a:solidFill>
                </a:rPr>
                <a:t>Mørk blå og mørk grønn bakgrunn, skal alltid ha negativ tekst/logo</a:t>
              </a:r>
            </a:p>
          </p:txBody>
        </p:sp>
      </p:grpSp>
    </p:spTree>
    <p:extLst>
      <p:ext uri="{BB962C8B-B14F-4D97-AF65-F5344CB8AC3E}">
        <p14:creationId xmlns:p14="http://schemas.microsoft.com/office/powerpoint/2010/main" val="26710445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Deloverskrift grønn">
    <p:bg>
      <p:bgPr>
        <a:solidFill>
          <a:schemeClr val="accent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bg1"/>
                </a:solidFill>
              </a:defRPr>
            </a:lvl1pPr>
          </a:lstStyle>
          <a:p>
            <a:r>
              <a:rPr lang="nb-NO"/>
              <a:t>Klikk for å redigere tittelstil</a:t>
            </a:r>
            <a:endParaRPr lang="nb-NO" dirty="0"/>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6FA71CE8-A6AA-7941-BA44-4470F46BA678}"/>
              </a:ext>
            </a:extLst>
          </p:cNvPr>
          <p:cNvSpPr>
            <a:spLocks noGrp="1"/>
          </p:cNvSpPr>
          <p:nvPr>
            <p:ph type="dt" sz="half" idx="10"/>
          </p:nvPr>
        </p:nvSpPr>
        <p:spPr/>
        <p:txBody>
          <a:bodyPr/>
          <a:lstStyle>
            <a:lvl1pPr>
              <a:defRPr>
                <a:solidFill>
                  <a:schemeClr val="bg1"/>
                </a:solidFill>
              </a:defRPr>
            </a:lvl1pPr>
          </a:lstStyle>
          <a:p>
            <a:fld id="{98A61E71-7A1D-A54A-9414-5611E8B1051A}" type="datetime1">
              <a:rPr lang="nb-NO" smtClean="0"/>
              <a:t>10.02.2021</a:t>
            </a:fld>
            <a:endParaRPr lang="nb-NO"/>
          </a:p>
        </p:txBody>
      </p:sp>
      <p:sp>
        <p:nvSpPr>
          <p:cNvPr id="5" name="Plassholder for bunntekst 4">
            <a:extLst>
              <a:ext uri="{FF2B5EF4-FFF2-40B4-BE49-F238E27FC236}">
                <a16:creationId xmlns:a16="http://schemas.microsoft.com/office/drawing/2014/main" id="{8FC1DC58-3619-1C4A-A2A9-FCC46E40D060}"/>
              </a:ext>
            </a:extLst>
          </p:cNvPr>
          <p:cNvSpPr>
            <a:spLocks noGrp="1"/>
          </p:cNvSpPr>
          <p:nvPr>
            <p:ph type="ftr" sz="quarter" idx="11"/>
          </p:nvPr>
        </p:nvSpPr>
        <p:spPr/>
        <p:txBody>
          <a:bodyPr/>
          <a:lstStyle>
            <a:lvl1pPr>
              <a:defRPr>
                <a:solidFill>
                  <a:schemeClr val="bg1"/>
                </a:solidFill>
              </a:defRPr>
            </a:lvl1pPr>
          </a:lstStyle>
          <a:p>
            <a:endParaRPr lang="nb-NO"/>
          </a:p>
        </p:txBody>
      </p:sp>
      <p:sp>
        <p:nvSpPr>
          <p:cNvPr id="6" name="Plassholder for lysbildenummer 5">
            <a:extLst>
              <a:ext uri="{FF2B5EF4-FFF2-40B4-BE49-F238E27FC236}">
                <a16:creationId xmlns:a16="http://schemas.microsoft.com/office/drawing/2014/main" id="{06AF6C1B-1375-214D-930C-568979A4AB02}"/>
              </a:ext>
            </a:extLst>
          </p:cNvPr>
          <p:cNvSpPr>
            <a:spLocks noGrp="1"/>
          </p:cNvSpPr>
          <p:nvPr>
            <p:ph type="sldNum" sz="quarter" idx="12"/>
          </p:nvPr>
        </p:nvSpPr>
        <p:spPr/>
        <p:txBody>
          <a:bodyPr/>
          <a:lstStyle>
            <a:lvl1pPr>
              <a:defRPr>
                <a:solidFill>
                  <a:schemeClr val="bg1"/>
                </a:solidFill>
              </a:defRPr>
            </a:lvl1pPr>
          </a:lstStyle>
          <a:p>
            <a:fld id="{09C020DA-48BB-BA49-A10E-0DA718F220D6}" type="slidenum">
              <a:rPr lang="nb-NO" smtClean="0"/>
              <a:pPr/>
              <a:t>‹#›</a:t>
            </a:fld>
            <a:endParaRPr lang="nb-NO"/>
          </a:p>
        </p:txBody>
      </p:sp>
      <p:sp>
        <p:nvSpPr>
          <p:cNvPr id="9" name="TekstSylinder 8">
            <a:extLst>
              <a:ext uri="{FF2B5EF4-FFF2-40B4-BE49-F238E27FC236}">
                <a16:creationId xmlns:a16="http://schemas.microsoft.com/office/drawing/2014/main" id="{56DCE336-CB3A-EE4C-B856-D0DDC1D40A8B}"/>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dirty="0">
                <a:solidFill>
                  <a:schemeClr val="tx1"/>
                </a:solidFill>
              </a:rPr>
              <a:t>Deloverskrift grønn</a:t>
            </a:r>
          </a:p>
        </p:txBody>
      </p:sp>
      <p:pic>
        <p:nvPicPr>
          <p:cNvPr id="8" name="Bilde 7">
            <a:extLst>
              <a:ext uri="{FF2B5EF4-FFF2-40B4-BE49-F238E27FC236}">
                <a16:creationId xmlns:a16="http://schemas.microsoft.com/office/drawing/2014/main" id="{187EC0DC-7E52-9A40-A58A-3F54A8CB18F9}"/>
              </a:ext>
            </a:extLst>
          </p:cNvPr>
          <p:cNvPicPr>
            <a:picLocks noChangeAspect="1"/>
          </p:cNvPicPr>
          <p:nvPr userDrawn="1"/>
        </p:nvPicPr>
        <p:blipFill>
          <a:blip r:embed="rId2"/>
          <a:stretch>
            <a:fillRect/>
          </a:stretch>
        </p:blipFill>
        <p:spPr>
          <a:xfrm>
            <a:off x="331200" y="6298809"/>
            <a:ext cx="688336" cy="355181"/>
          </a:xfrm>
          <a:prstGeom prst="rect">
            <a:avLst/>
          </a:prstGeom>
        </p:spPr>
      </p:pic>
      <p:sp>
        <p:nvSpPr>
          <p:cNvPr id="10" name="TekstSylinder 9">
            <a:extLst>
              <a:ext uri="{FF2B5EF4-FFF2-40B4-BE49-F238E27FC236}">
                <a16:creationId xmlns:a16="http://schemas.microsoft.com/office/drawing/2014/main" id="{139591D7-4BAA-AD4D-8528-AB360D76AB1C}"/>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dirty="0">
                <a:solidFill>
                  <a:schemeClr val="tx1"/>
                </a:solidFill>
              </a:rPr>
              <a:t>Oslo 2019</a:t>
            </a:r>
          </a:p>
        </p:txBody>
      </p:sp>
      <p:grpSp>
        <p:nvGrpSpPr>
          <p:cNvPr id="11" name="Gruppe 10">
            <a:extLst>
              <a:ext uri="{FF2B5EF4-FFF2-40B4-BE49-F238E27FC236}">
                <a16:creationId xmlns:a16="http://schemas.microsoft.com/office/drawing/2014/main" id="{13BBCEE3-24AB-0443-BD67-EB33C7B8AEBA}"/>
              </a:ext>
            </a:extLst>
          </p:cNvPr>
          <p:cNvGrpSpPr/>
          <p:nvPr userDrawn="1"/>
        </p:nvGrpSpPr>
        <p:grpSpPr>
          <a:xfrm>
            <a:off x="-800" y="-1306644"/>
            <a:ext cx="12194000" cy="1075340"/>
            <a:chOff x="-800" y="-1229864"/>
            <a:chExt cx="12194000" cy="1075340"/>
          </a:xfrm>
        </p:grpSpPr>
        <p:grpSp>
          <p:nvGrpSpPr>
            <p:cNvPr id="12" name="Gruppe 11">
              <a:extLst>
                <a:ext uri="{FF2B5EF4-FFF2-40B4-BE49-F238E27FC236}">
                  <a16:creationId xmlns:a16="http://schemas.microsoft.com/office/drawing/2014/main" id="{6BB2202B-00F2-9E4C-AFDD-35699501D021}"/>
                </a:ext>
              </a:extLst>
            </p:cNvPr>
            <p:cNvGrpSpPr/>
            <p:nvPr/>
          </p:nvGrpSpPr>
          <p:grpSpPr>
            <a:xfrm>
              <a:off x="0" y="-320124"/>
              <a:ext cx="12192000" cy="165600"/>
              <a:chOff x="0" y="-413084"/>
              <a:chExt cx="12192000" cy="206078"/>
            </a:xfrm>
            <a:solidFill>
              <a:schemeClr val="bg1"/>
            </a:solidFill>
          </p:grpSpPr>
          <p:sp>
            <p:nvSpPr>
              <p:cNvPr id="39" name="Rektangel 38">
                <a:extLst>
                  <a:ext uri="{FF2B5EF4-FFF2-40B4-BE49-F238E27FC236}">
                    <a16:creationId xmlns:a16="http://schemas.microsoft.com/office/drawing/2014/main" id="{94D535C2-C1D3-574D-9DE0-C5038F93DDEE}"/>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40" name="Rektangel 39">
                <a:extLst>
                  <a:ext uri="{FF2B5EF4-FFF2-40B4-BE49-F238E27FC236}">
                    <a16:creationId xmlns:a16="http://schemas.microsoft.com/office/drawing/2014/main" id="{B0447337-0E0D-E74B-BEB0-839D4C2D3F6E}"/>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41" name="Rektangel 40">
                <a:extLst>
                  <a:ext uri="{FF2B5EF4-FFF2-40B4-BE49-F238E27FC236}">
                    <a16:creationId xmlns:a16="http://schemas.microsoft.com/office/drawing/2014/main" id="{7235FB9F-426B-1540-8667-600D4D505F02}"/>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42" name="Rektangel 41">
                <a:extLst>
                  <a:ext uri="{FF2B5EF4-FFF2-40B4-BE49-F238E27FC236}">
                    <a16:creationId xmlns:a16="http://schemas.microsoft.com/office/drawing/2014/main" id="{99FD143F-45B4-C648-92DA-737700DE1DF4}"/>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43" name="Rektangel 42">
                <a:extLst>
                  <a:ext uri="{FF2B5EF4-FFF2-40B4-BE49-F238E27FC236}">
                    <a16:creationId xmlns:a16="http://schemas.microsoft.com/office/drawing/2014/main" id="{597D59D5-7D97-D94F-8A66-577CD8F9866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44" name="Rektangel 43">
                <a:extLst>
                  <a:ext uri="{FF2B5EF4-FFF2-40B4-BE49-F238E27FC236}">
                    <a16:creationId xmlns:a16="http://schemas.microsoft.com/office/drawing/2014/main" id="{CAC29080-0BCD-484C-A7F8-9ED2F43CCFDC}"/>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grpSp>
        <p:cxnSp>
          <p:nvCxnSpPr>
            <p:cNvPr id="13" name="Rett linje 12">
              <a:extLst>
                <a:ext uri="{FF2B5EF4-FFF2-40B4-BE49-F238E27FC236}">
                  <a16:creationId xmlns:a16="http://schemas.microsoft.com/office/drawing/2014/main" id="{FD4DE1FD-452D-244B-A36C-89C274C06B0B}"/>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Rett linje 13">
              <a:extLst>
                <a:ext uri="{FF2B5EF4-FFF2-40B4-BE49-F238E27FC236}">
                  <a16:creationId xmlns:a16="http://schemas.microsoft.com/office/drawing/2014/main" id="{36361914-3D97-4049-84DE-1610E24715EC}"/>
                </a:ext>
              </a:extLst>
            </p:cNvPr>
            <p:cNvCxnSpPr>
              <a:cxnSpLocks/>
              <a:stCxn id="29"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A65923FA-B7C1-854B-B2E5-9206B76CCDAC}"/>
                </a:ext>
              </a:extLst>
            </p:cNvPr>
            <p:cNvCxnSpPr>
              <a:cxnSpLocks/>
              <a:stCxn id="31"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F1E58F8D-F80C-AC44-98EA-D8C378F9B47C}"/>
                </a:ext>
              </a:extLst>
            </p:cNvPr>
            <p:cNvCxnSpPr>
              <a:cxnSpLocks/>
              <a:stCxn id="27"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B5DCD42B-B201-6F41-946C-12C528253467}"/>
                </a:ext>
              </a:extLst>
            </p:cNvPr>
            <p:cNvCxnSpPr>
              <a:cxnSpLocks/>
              <a:stCxn id="33"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E87C0F14-3734-DC4C-9A8C-47BE42660B1D}"/>
                </a:ext>
              </a:extLst>
            </p:cNvPr>
            <p:cNvCxnSpPr>
              <a:cxnSpLocks/>
              <a:stCxn id="37"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4B9CFBC7-5F77-6947-8057-CF62BE182894}"/>
                </a:ext>
              </a:extLst>
            </p:cNvPr>
            <p:cNvCxnSpPr>
              <a:cxnSpLocks/>
              <a:stCxn id="35"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0" name="Gruppe 19">
              <a:extLst>
                <a:ext uri="{FF2B5EF4-FFF2-40B4-BE49-F238E27FC236}">
                  <a16:creationId xmlns:a16="http://schemas.microsoft.com/office/drawing/2014/main" id="{F5787542-1A5A-1D4B-846B-FAA886450058}"/>
                </a:ext>
              </a:extLst>
            </p:cNvPr>
            <p:cNvGrpSpPr/>
            <p:nvPr userDrawn="1"/>
          </p:nvGrpSpPr>
          <p:grpSpPr>
            <a:xfrm>
              <a:off x="0" y="-621464"/>
              <a:ext cx="12192000" cy="206078"/>
              <a:chOff x="0" y="-674874"/>
              <a:chExt cx="12192000" cy="206078"/>
            </a:xfrm>
          </p:grpSpPr>
          <p:sp>
            <p:nvSpPr>
              <p:cNvPr id="37" name="Rektangel 36">
                <a:extLst>
                  <a:ext uri="{FF2B5EF4-FFF2-40B4-BE49-F238E27FC236}">
                    <a16:creationId xmlns:a16="http://schemas.microsoft.com/office/drawing/2014/main" id="{A0559255-0E9B-BF4A-89F2-B6F305733DBA}"/>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33,87 cm</a:t>
                </a:r>
              </a:p>
            </p:txBody>
          </p:sp>
          <p:cxnSp>
            <p:nvCxnSpPr>
              <p:cNvPr id="38" name="Rett linje 37">
                <a:extLst>
                  <a:ext uri="{FF2B5EF4-FFF2-40B4-BE49-F238E27FC236}">
                    <a16:creationId xmlns:a16="http://schemas.microsoft.com/office/drawing/2014/main" id="{A1321B9F-CE94-5746-B5F6-0E9B3BEB3246}"/>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1" name="Gruppe 20">
              <a:extLst>
                <a:ext uri="{FF2B5EF4-FFF2-40B4-BE49-F238E27FC236}">
                  <a16:creationId xmlns:a16="http://schemas.microsoft.com/office/drawing/2014/main" id="{C8EC425F-F754-4C42-AC04-C39F6F40DBB5}"/>
                </a:ext>
              </a:extLst>
            </p:cNvPr>
            <p:cNvGrpSpPr/>
            <p:nvPr userDrawn="1"/>
          </p:nvGrpSpPr>
          <p:grpSpPr>
            <a:xfrm>
              <a:off x="0" y="-744566"/>
              <a:ext cx="10156824" cy="206078"/>
              <a:chOff x="0" y="-930144"/>
              <a:chExt cx="10156824" cy="206078"/>
            </a:xfrm>
          </p:grpSpPr>
          <p:sp>
            <p:nvSpPr>
              <p:cNvPr id="35" name="Rektangel 34">
                <a:extLst>
                  <a:ext uri="{FF2B5EF4-FFF2-40B4-BE49-F238E27FC236}">
                    <a16:creationId xmlns:a16="http://schemas.microsoft.com/office/drawing/2014/main" id="{A959781D-5E16-444A-AC0D-6F4997C4C017}"/>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28,20 cm</a:t>
                </a:r>
              </a:p>
            </p:txBody>
          </p:sp>
          <p:cxnSp>
            <p:nvCxnSpPr>
              <p:cNvPr id="36" name="Rett linje 35">
                <a:extLst>
                  <a:ext uri="{FF2B5EF4-FFF2-40B4-BE49-F238E27FC236}">
                    <a16:creationId xmlns:a16="http://schemas.microsoft.com/office/drawing/2014/main" id="{2B5CCFDB-1D79-4A4F-9A1F-11658F842A8C}"/>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D844E4D2-7EDD-ED46-B52A-3D94B5F9820F}"/>
                </a:ext>
              </a:extLst>
            </p:cNvPr>
            <p:cNvGrpSpPr/>
            <p:nvPr userDrawn="1"/>
          </p:nvGrpSpPr>
          <p:grpSpPr>
            <a:xfrm>
              <a:off x="0" y="-867666"/>
              <a:ext cx="8128000" cy="206078"/>
              <a:chOff x="0" y="-1191934"/>
              <a:chExt cx="8128000" cy="206078"/>
            </a:xfrm>
          </p:grpSpPr>
          <p:sp>
            <p:nvSpPr>
              <p:cNvPr id="33" name="Rektangel 32">
                <a:extLst>
                  <a:ext uri="{FF2B5EF4-FFF2-40B4-BE49-F238E27FC236}">
                    <a16:creationId xmlns:a16="http://schemas.microsoft.com/office/drawing/2014/main" id="{992866F7-A4CD-E941-9557-B2659021867F}"/>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22,56 cm</a:t>
                </a:r>
              </a:p>
            </p:txBody>
          </p:sp>
          <p:cxnSp>
            <p:nvCxnSpPr>
              <p:cNvPr id="34" name="Rett linje 33">
                <a:extLst>
                  <a:ext uri="{FF2B5EF4-FFF2-40B4-BE49-F238E27FC236}">
                    <a16:creationId xmlns:a16="http://schemas.microsoft.com/office/drawing/2014/main" id="{94031140-D1CC-7548-B0C5-140A1D829C95}"/>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086AB968-3FEC-B14A-AE46-699972E77AC9}"/>
                </a:ext>
              </a:extLst>
            </p:cNvPr>
            <p:cNvGrpSpPr/>
            <p:nvPr userDrawn="1"/>
          </p:nvGrpSpPr>
          <p:grpSpPr>
            <a:xfrm>
              <a:off x="-800" y="-990766"/>
              <a:ext cx="6091200" cy="206078"/>
              <a:chOff x="0" y="-1453724"/>
              <a:chExt cx="6091200" cy="206078"/>
            </a:xfrm>
          </p:grpSpPr>
          <p:sp>
            <p:nvSpPr>
              <p:cNvPr id="31" name="Rektangel 30">
                <a:extLst>
                  <a:ext uri="{FF2B5EF4-FFF2-40B4-BE49-F238E27FC236}">
                    <a16:creationId xmlns:a16="http://schemas.microsoft.com/office/drawing/2014/main" id="{F2B2B548-3B5A-4545-9F4A-51C542F72802}"/>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32" name="Rett linje 31">
                <a:extLst>
                  <a:ext uri="{FF2B5EF4-FFF2-40B4-BE49-F238E27FC236}">
                    <a16:creationId xmlns:a16="http://schemas.microsoft.com/office/drawing/2014/main" id="{BC454D48-2536-E04E-AB25-05FF6F42D03F}"/>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B5F2B127-731C-344E-A6E1-153CB2968860}"/>
                </a:ext>
              </a:extLst>
            </p:cNvPr>
            <p:cNvGrpSpPr/>
            <p:nvPr userDrawn="1"/>
          </p:nvGrpSpPr>
          <p:grpSpPr>
            <a:xfrm>
              <a:off x="0" y="-1113866"/>
              <a:ext cx="4060800" cy="206078"/>
              <a:chOff x="0" y="-1715514"/>
              <a:chExt cx="4060800" cy="206078"/>
            </a:xfrm>
          </p:grpSpPr>
          <p:sp>
            <p:nvSpPr>
              <p:cNvPr id="29" name="Rektangel 28">
                <a:extLst>
                  <a:ext uri="{FF2B5EF4-FFF2-40B4-BE49-F238E27FC236}">
                    <a16:creationId xmlns:a16="http://schemas.microsoft.com/office/drawing/2014/main" id="{F44C559D-3AD5-AC41-90AC-D85681263E9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30" name="Rett linje 29">
                <a:extLst>
                  <a:ext uri="{FF2B5EF4-FFF2-40B4-BE49-F238E27FC236}">
                    <a16:creationId xmlns:a16="http://schemas.microsoft.com/office/drawing/2014/main" id="{E878BA33-6479-4F48-8790-F50239C5B6E5}"/>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B7A888EF-51DF-2142-9BD4-1D5B290F99BD}"/>
                </a:ext>
              </a:extLst>
            </p:cNvPr>
            <p:cNvGrpSpPr/>
            <p:nvPr userDrawn="1"/>
          </p:nvGrpSpPr>
          <p:grpSpPr>
            <a:xfrm>
              <a:off x="0" y="-1229864"/>
              <a:ext cx="1015200" cy="206078"/>
              <a:chOff x="0" y="-1959289"/>
              <a:chExt cx="1015200" cy="206078"/>
            </a:xfrm>
          </p:grpSpPr>
          <p:sp>
            <p:nvSpPr>
              <p:cNvPr id="27" name="Rektangel 26">
                <a:extLst>
                  <a:ext uri="{FF2B5EF4-FFF2-40B4-BE49-F238E27FC236}">
                    <a16:creationId xmlns:a16="http://schemas.microsoft.com/office/drawing/2014/main" id="{C40A1871-C632-BA42-865E-385F917313DF}"/>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 cm</a:t>
                </a:r>
              </a:p>
            </p:txBody>
          </p:sp>
          <p:cxnSp>
            <p:nvCxnSpPr>
              <p:cNvPr id="28" name="Rett linje 27">
                <a:extLst>
                  <a:ext uri="{FF2B5EF4-FFF2-40B4-BE49-F238E27FC236}">
                    <a16:creationId xmlns:a16="http://schemas.microsoft.com/office/drawing/2014/main" id="{65CC1611-82E6-2047-8CF0-43AA7AC5EAD3}"/>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6" name="Rett linje 25">
              <a:extLst>
                <a:ext uri="{FF2B5EF4-FFF2-40B4-BE49-F238E27FC236}">
                  <a16:creationId xmlns:a16="http://schemas.microsoft.com/office/drawing/2014/main" id="{ACFB9B65-9461-0546-B649-749299269159}"/>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567C66A2-6E0B-E04F-8BE8-0CFB8D12731C}"/>
              </a:ext>
            </a:extLst>
          </p:cNvPr>
          <p:cNvGrpSpPr/>
          <p:nvPr userDrawn="1"/>
        </p:nvGrpSpPr>
        <p:grpSpPr>
          <a:xfrm>
            <a:off x="-715963" y="-4004"/>
            <a:ext cx="590564" cy="6862004"/>
            <a:chOff x="-715963" y="-4004"/>
            <a:chExt cx="590564" cy="6862004"/>
          </a:xfrm>
        </p:grpSpPr>
        <p:sp>
          <p:nvSpPr>
            <p:cNvPr id="46" name="Rektangel 45">
              <a:extLst>
                <a:ext uri="{FF2B5EF4-FFF2-40B4-BE49-F238E27FC236}">
                  <a16:creationId xmlns:a16="http://schemas.microsoft.com/office/drawing/2014/main" id="{49DA9212-4961-A648-B14D-31BCDCCD4E28}"/>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2,13 cm</a:t>
              </a:r>
            </a:p>
          </p:txBody>
        </p:sp>
        <p:sp>
          <p:nvSpPr>
            <p:cNvPr id="47" name="Rektangel 46">
              <a:extLst>
                <a:ext uri="{FF2B5EF4-FFF2-40B4-BE49-F238E27FC236}">
                  <a16:creationId xmlns:a16="http://schemas.microsoft.com/office/drawing/2014/main" id="{5BB1D184-2912-D74A-BE34-318E7A05058A}"/>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48" name="Rektangel 47">
              <a:extLst>
                <a:ext uri="{FF2B5EF4-FFF2-40B4-BE49-F238E27FC236}">
                  <a16:creationId xmlns:a16="http://schemas.microsoft.com/office/drawing/2014/main" id="{AE88F454-0C3F-F846-89C4-02EF1C0FD13B}"/>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49" name="Rektangel 48">
              <a:extLst>
                <a:ext uri="{FF2B5EF4-FFF2-40B4-BE49-F238E27FC236}">
                  <a16:creationId xmlns:a16="http://schemas.microsoft.com/office/drawing/2014/main" id="{CE769F81-2332-4347-8959-706360C8257D}"/>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cxnSp>
          <p:nvCxnSpPr>
            <p:cNvPr id="50" name="Rett linje 49">
              <a:extLst>
                <a:ext uri="{FF2B5EF4-FFF2-40B4-BE49-F238E27FC236}">
                  <a16:creationId xmlns:a16="http://schemas.microsoft.com/office/drawing/2014/main" id="{768B4DB9-0EA0-C940-83B3-A898046E5F2F}"/>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Rett linje 50">
              <a:extLst>
                <a:ext uri="{FF2B5EF4-FFF2-40B4-BE49-F238E27FC236}">
                  <a16:creationId xmlns:a16="http://schemas.microsoft.com/office/drawing/2014/main" id="{FEA1EE2A-636F-8E4B-B374-7390FE4B551D}"/>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C0EC8CF7-5494-BE49-A77F-650141FF9B93}"/>
                </a:ext>
              </a:extLst>
            </p:cNvPr>
            <p:cNvCxnSpPr>
              <a:cxnSpLocks/>
              <a:stCxn id="54"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81687275-9BC1-BC47-969C-D0B3B2A439F5}"/>
                </a:ext>
              </a:extLst>
            </p:cNvPr>
            <p:cNvCxnSpPr>
              <a:cxnSpLocks/>
              <a:stCxn id="54"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4" name="Rektangel 53">
              <a:extLst>
                <a:ext uri="{FF2B5EF4-FFF2-40B4-BE49-F238E27FC236}">
                  <a16:creationId xmlns:a16="http://schemas.microsoft.com/office/drawing/2014/main" id="{A369C808-1201-6640-AAFD-CA0EF9B7E234}"/>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55" name="Rett linje 54">
              <a:extLst>
                <a:ext uri="{FF2B5EF4-FFF2-40B4-BE49-F238E27FC236}">
                  <a16:creationId xmlns:a16="http://schemas.microsoft.com/office/drawing/2014/main" id="{733C973E-BA66-2C44-85D3-034A4B8C271E}"/>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6" name="Rektangel 55">
              <a:extLst>
                <a:ext uri="{FF2B5EF4-FFF2-40B4-BE49-F238E27FC236}">
                  <a16:creationId xmlns:a16="http://schemas.microsoft.com/office/drawing/2014/main" id="{2F949662-24F0-1D4B-BBA8-48572D92D56E}"/>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57" name="Rett linje 56">
              <a:extLst>
                <a:ext uri="{FF2B5EF4-FFF2-40B4-BE49-F238E27FC236}">
                  <a16:creationId xmlns:a16="http://schemas.microsoft.com/office/drawing/2014/main" id="{6F5BB052-563F-654D-9EB6-B7236AFC5EC3}"/>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8" name="Rett linje 57">
              <a:extLst>
                <a:ext uri="{FF2B5EF4-FFF2-40B4-BE49-F238E27FC236}">
                  <a16:creationId xmlns:a16="http://schemas.microsoft.com/office/drawing/2014/main" id="{BD50869A-FFA2-4D4C-B4B8-483071F75030}"/>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6EAC9794-EE8F-6E45-9E74-476E6D1C7B44}"/>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0" name="Gruppe 59">
            <a:extLst>
              <a:ext uri="{FF2B5EF4-FFF2-40B4-BE49-F238E27FC236}">
                <a16:creationId xmlns:a16="http://schemas.microsoft.com/office/drawing/2014/main" id="{3F73E53C-4750-5146-946E-34ECC95D0EFA}"/>
              </a:ext>
            </a:extLst>
          </p:cNvPr>
          <p:cNvGrpSpPr/>
          <p:nvPr userDrawn="1"/>
        </p:nvGrpSpPr>
        <p:grpSpPr>
          <a:xfrm>
            <a:off x="12252770" y="1"/>
            <a:ext cx="1165167" cy="6855561"/>
            <a:chOff x="12252770" y="1"/>
            <a:chExt cx="1165167" cy="6855561"/>
          </a:xfrm>
        </p:grpSpPr>
        <p:grpSp>
          <p:nvGrpSpPr>
            <p:cNvPr id="61" name="Gruppe 60">
              <a:extLst>
                <a:ext uri="{FF2B5EF4-FFF2-40B4-BE49-F238E27FC236}">
                  <a16:creationId xmlns:a16="http://schemas.microsoft.com/office/drawing/2014/main" id="{4A07FB60-8AD6-1E4E-8637-B175255E2BEE}"/>
                </a:ext>
              </a:extLst>
            </p:cNvPr>
            <p:cNvGrpSpPr/>
            <p:nvPr userDrawn="1"/>
          </p:nvGrpSpPr>
          <p:grpSpPr>
            <a:xfrm>
              <a:off x="12252770" y="1"/>
              <a:ext cx="409071" cy="3254927"/>
              <a:chOff x="12252770" y="1"/>
              <a:chExt cx="588588" cy="4683318"/>
            </a:xfrm>
          </p:grpSpPr>
          <p:sp>
            <p:nvSpPr>
              <p:cNvPr id="65" name="Rektangel 64">
                <a:extLst>
                  <a:ext uri="{FF2B5EF4-FFF2-40B4-BE49-F238E27FC236}">
                    <a16:creationId xmlns:a16="http://schemas.microsoft.com/office/drawing/2014/main" id="{3C639129-0821-2E41-823D-A2586C4F3A3B}"/>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6" name="Gruppe 65">
                <a:extLst>
                  <a:ext uri="{FF2B5EF4-FFF2-40B4-BE49-F238E27FC236}">
                    <a16:creationId xmlns:a16="http://schemas.microsoft.com/office/drawing/2014/main" id="{47DF39C7-35AE-C54C-BC0B-3A19D6EB738F}"/>
                  </a:ext>
                </a:extLst>
              </p:cNvPr>
              <p:cNvGrpSpPr/>
              <p:nvPr userDrawn="1"/>
            </p:nvGrpSpPr>
            <p:grpSpPr>
              <a:xfrm>
                <a:off x="12326727" y="84822"/>
                <a:ext cx="440675" cy="4513676"/>
                <a:chOff x="12316858" y="92947"/>
                <a:chExt cx="440675" cy="4513676"/>
              </a:xfrm>
            </p:grpSpPr>
            <p:grpSp>
              <p:nvGrpSpPr>
                <p:cNvPr id="67" name="Gruppe 66">
                  <a:extLst>
                    <a:ext uri="{FF2B5EF4-FFF2-40B4-BE49-F238E27FC236}">
                      <a16:creationId xmlns:a16="http://schemas.microsoft.com/office/drawing/2014/main" id="{E4CEC8CA-56E6-A248-AEEC-76CE5F2078C6}"/>
                    </a:ext>
                  </a:extLst>
                </p:cNvPr>
                <p:cNvGrpSpPr/>
                <p:nvPr userDrawn="1"/>
              </p:nvGrpSpPr>
              <p:grpSpPr>
                <a:xfrm>
                  <a:off x="12316858" y="92947"/>
                  <a:ext cx="440675" cy="1322025"/>
                  <a:chOff x="12316858" y="92947"/>
                  <a:chExt cx="440675" cy="1322025"/>
                </a:xfrm>
              </p:grpSpPr>
              <p:sp>
                <p:nvSpPr>
                  <p:cNvPr id="77" name="Rektangel 76">
                    <a:extLst>
                      <a:ext uri="{FF2B5EF4-FFF2-40B4-BE49-F238E27FC236}">
                        <a16:creationId xmlns:a16="http://schemas.microsoft.com/office/drawing/2014/main" id="{6BA476DA-F3CB-BF40-825B-C9726FDB3340}"/>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41DE7585-82A9-254E-B377-C847B5B8898E}"/>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2E8AFC07-FF61-4B4D-B978-6832B4C9481E}"/>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8" name="Gruppe 67">
                  <a:extLst>
                    <a:ext uri="{FF2B5EF4-FFF2-40B4-BE49-F238E27FC236}">
                      <a16:creationId xmlns:a16="http://schemas.microsoft.com/office/drawing/2014/main" id="{AB49F067-F83D-6040-9097-FAD02A98AA06}"/>
                    </a:ext>
                  </a:extLst>
                </p:cNvPr>
                <p:cNvGrpSpPr/>
                <p:nvPr userDrawn="1"/>
              </p:nvGrpSpPr>
              <p:grpSpPr>
                <a:xfrm>
                  <a:off x="12316858" y="1468435"/>
                  <a:ext cx="440675" cy="1322025"/>
                  <a:chOff x="12316858" y="1600866"/>
                  <a:chExt cx="440675" cy="1322025"/>
                </a:xfrm>
              </p:grpSpPr>
              <p:sp>
                <p:nvSpPr>
                  <p:cNvPr id="74" name="Rektangel 73">
                    <a:extLst>
                      <a:ext uri="{FF2B5EF4-FFF2-40B4-BE49-F238E27FC236}">
                        <a16:creationId xmlns:a16="http://schemas.microsoft.com/office/drawing/2014/main" id="{B83C0977-8F82-8B47-A7AF-DFF01EBBC17B}"/>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88C1840A-42D1-564F-ABF0-8AD888CCBF00}"/>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9753835D-5947-514F-B829-E0777B5CB372}"/>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9" name="Gruppe 68">
                  <a:extLst>
                    <a:ext uri="{FF2B5EF4-FFF2-40B4-BE49-F238E27FC236}">
                      <a16:creationId xmlns:a16="http://schemas.microsoft.com/office/drawing/2014/main" id="{9E4B048F-2DB5-864E-9916-4579BF69B403}"/>
                    </a:ext>
                  </a:extLst>
                </p:cNvPr>
                <p:cNvGrpSpPr/>
                <p:nvPr userDrawn="1"/>
              </p:nvGrpSpPr>
              <p:grpSpPr>
                <a:xfrm>
                  <a:off x="12316858" y="2843923"/>
                  <a:ext cx="440675" cy="1762700"/>
                  <a:chOff x="12316858" y="3201732"/>
                  <a:chExt cx="440675" cy="1762700"/>
                </a:xfrm>
              </p:grpSpPr>
              <p:sp>
                <p:nvSpPr>
                  <p:cNvPr id="70" name="Rektangel 69">
                    <a:extLst>
                      <a:ext uri="{FF2B5EF4-FFF2-40B4-BE49-F238E27FC236}">
                        <a16:creationId xmlns:a16="http://schemas.microsoft.com/office/drawing/2014/main" id="{966A3D23-DE40-5941-BDD7-7BBD534EA274}"/>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EAFFCAED-B4E3-E646-8F10-EEF2D096A5B8}"/>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 name="Rektangel 71">
                    <a:extLst>
                      <a:ext uri="{FF2B5EF4-FFF2-40B4-BE49-F238E27FC236}">
                        <a16:creationId xmlns:a16="http://schemas.microsoft.com/office/drawing/2014/main" id="{38798E96-DD98-A043-AFF1-46C523EB318D}"/>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CA777E04-7EC0-7449-B74D-06BBDF2F1840}"/>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2" name="TekstSylinder 61">
              <a:extLst>
                <a:ext uri="{FF2B5EF4-FFF2-40B4-BE49-F238E27FC236}">
                  <a16:creationId xmlns:a16="http://schemas.microsoft.com/office/drawing/2014/main" id="{288A1BEF-9AB5-4443-94A2-40B9C5C9EB68}"/>
                </a:ext>
              </a:extLst>
            </p:cNvPr>
            <p:cNvSpPr txBox="1"/>
            <p:nvPr userDrawn="1"/>
          </p:nvSpPr>
          <p:spPr>
            <a:xfrm>
              <a:off x="12252771" y="3429000"/>
              <a:ext cx="1127661" cy="3426562"/>
            </a:xfrm>
            <a:prstGeom prst="rect">
              <a:avLst/>
            </a:prstGeom>
            <a:noFill/>
          </p:spPr>
          <p:txBody>
            <a:bodyPr wrap="square" lIns="0" tIns="0" rIns="0" bIns="0" rtlCol="0">
              <a:noAutofit/>
            </a:bodyPr>
            <a:lstStyle/>
            <a:p>
              <a:pPr algn="l"/>
              <a:r>
                <a:rPr lang="nb-NO" sz="800" kern="1200" dirty="0">
                  <a:solidFill>
                    <a:schemeClr val="tx1"/>
                  </a:solidFill>
                  <a:latin typeface="+mn-lt"/>
                  <a:ea typeface="+mn-ea"/>
                  <a:cs typeface="+mn-cs"/>
                </a:rPr>
                <a:t>Det er lov å endre bakgrunnsfarge.</a:t>
              </a:r>
            </a:p>
            <a:p>
              <a:pPr marL="0" indent="0" algn="l">
                <a:buNone/>
              </a:pPr>
              <a:endParaRPr lang="nb-NO" sz="800" kern="1200" dirty="0">
                <a:solidFill>
                  <a:schemeClr val="tx1"/>
                </a:solidFill>
                <a:latin typeface="+mn-lt"/>
                <a:ea typeface="+mn-ea"/>
                <a:cs typeface="+mn-cs"/>
              </a:endParaRPr>
            </a:p>
            <a:p>
              <a:pPr marL="0" indent="0" algn="l">
                <a:buNone/>
              </a:pPr>
              <a:r>
                <a:rPr lang="nb-NO" sz="800" kern="1200" dirty="0">
                  <a:solidFill>
                    <a:schemeClr val="tx1"/>
                  </a:solidFill>
                  <a:latin typeface="+mn-lt"/>
                  <a:ea typeface="+mn-ea"/>
                  <a:cs typeface="+mn-cs"/>
                </a:rPr>
                <a:t>På sider med positiv logo benyttes alltid lyse bakgrunnsfarger.</a:t>
              </a:r>
            </a:p>
            <a:p>
              <a:pPr marL="0" indent="0" algn="l">
                <a:buNone/>
              </a:pPr>
              <a:endParaRPr lang="nb-NO" sz="800" kern="1200" dirty="0">
                <a:solidFill>
                  <a:schemeClr val="tx1"/>
                </a:solidFill>
                <a:latin typeface="+mn-lt"/>
                <a:ea typeface="+mn-ea"/>
                <a:cs typeface="+mn-cs"/>
              </a:endParaRPr>
            </a:p>
            <a:p>
              <a:pPr marL="0" indent="0" algn="l">
                <a:buNone/>
              </a:pPr>
              <a:r>
                <a:rPr lang="nb-NO" sz="800" b="1" kern="1200" dirty="0">
                  <a:solidFill>
                    <a:schemeClr val="tx1"/>
                  </a:solidFill>
                  <a:latin typeface="+mn-lt"/>
                  <a:ea typeface="+mn-ea"/>
                  <a:cs typeface="+mn-cs"/>
                </a:rPr>
                <a:t>Sørg alltid for god lesbarhet/kontrast </a:t>
              </a:r>
              <a:r>
                <a:rPr lang="nb-NO" sz="800" kern="1200" dirty="0">
                  <a:solidFill>
                    <a:schemeClr val="tx1"/>
                  </a:solidFill>
                  <a:latin typeface="+mn-lt"/>
                  <a:ea typeface="+mn-ea"/>
                  <a:cs typeface="+mn-cs"/>
                </a:rPr>
                <a:t>og følg lovlige farge-kombinasjoner.</a:t>
              </a:r>
            </a:p>
            <a:p>
              <a:pPr algn="l"/>
              <a:endParaRPr lang="nb-NO" dirty="0" err="1">
                <a:solidFill>
                  <a:schemeClr val="tx2"/>
                </a:solidFill>
              </a:endParaRPr>
            </a:p>
          </p:txBody>
        </p:sp>
        <p:cxnSp>
          <p:nvCxnSpPr>
            <p:cNvPr id="63" name="Vinkel 62">
              <a:extLst>
                <a:ext uri="{FF2B5EF4-FFF2-40B4-BE49-F238E27FC236}">
                  <a16:creationId xmlns:a16="http://schemas.microsoft.com/office/drawing/2014/main" id="{67280F82-ACFE-E245-96A5-28793ECC8DB2}"/>
                </a:ext>
              </a:extLst>
            </p:cNvPr>
            <p:cNvCxnSpPr>
              <a:cxnSpLocks/>
              <a:stCxn id="77" idx="3"/>
              <a:endCxn id="74" idx="3"/>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4" name="TekstSylinder 63">
              <a:extLst>
                <a:ext uri="{FF2B5EF4-FFF2-40B4-BE49-F238E27FC236}">
                  <a16:creationId xmlns:a16="http://schemas.microsoft.com/office/drawing/2014/main" id="{AFA9D3B3-2D34-474A-9293-C08A1F071263}"/>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dirty="0">
                  <a:solidFill>
                    <a:schemeClr val="tx1"/>
                  </a:solidFill>
                </a:rPr>
                <a:t>Mørk blå og mørk grønn bakgrunn, skal alltid ha negativ tekst/logo</a:t>
              </a:r>
            </a:p>
          </p:txBody>
        </p:sp>
      </p:grpSp>
    </p:spTree>
    <p:extLst>
      <p:ext uri="{BB962C8B-B14F-4D97-AF65-F5344CB8AC3E}">
        <p14:creationId xmlns:p14="http://schemas.microsoft.com/office/powerpoint/2010/main" val="8621997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Deloverskrift grønn lys">
    <p:bg>
      <p:bgPr>
        <a:solidFill>
          <a:schemeClr val="accent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accent1"/>
                </a:solidFill>
              </a:defRPr>
            </a:lvl1pPr>
          </a:lstStyle>
          <a:p>
            <a:r>
              <a:rPr lang="nb-NO"/>
              <a:t>Klikk for å redigere tittelstil</a:t>
            </a:r>
            <a:endParaRPr lang="nb-NO" dirty="0"/>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B7BA21D5-4B52-2745-910D-1FECE8F2075A}" type="datetime1">
              <a:rPr lang="nb-NO" smtClean="0"/>
              <a:t>10.02.2021</a:t>
            </a:fld>
            <a:endParaRPr lang="nb-NO" dirty="0"/>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dirty="0"/>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dirty="0"/>
          </a:p>
        </p:txBody>
      </p:sp>
      <p:sp>
        <p:nvSpPr>
          <p:cNvPr id="8" name="TekstSylinder 7">
            <a:extLst>
              <a:ext uri="{FF2B5EF4-FFF2-40B4-BE49-F238E27FC236}">
                <a16:creationId xmlns:a16="http://schemas.microsoft.com/office/drawing/2014/main" id="{D3EE521D-3AAA-A648-B388-12C5AC7ADE57}"/>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dirty="0">
                <a:solidFill>
                  <a:schemeClr val="tx1"/>
                </a:solidFill>
              </a:rPr>
              <a:t>Deloverskrift grønn lys</a:t>
            </a:r>
          </a:p>
        </p:txBody>
      </p:sp>
      <p:grpSp>
        <p:nvGrpSpPr>
          <p:cNvPr id="12" name="Gruppe 11">
            <a:extLst>
              <a:ext uri="{FF2B5EF4-FFF2-40B4-BE49-F238E27FC236}">
                <a16:creationId xmlns:a16="http://schemas.microsoft.com/office/drawing/2014/main" id="{158459D6-D53B-844D-BA71-74AB73728085}"/>
              </a:ext>
            </a:extLst>
          </p:cNvPr>
          <p:cNvGrpSpPr/>
          <p:nvPr userDrawn="1"/>
        </p:nvGrpSpPr>
        <p:grpSpPr>
          <a:xfrm>
            <a:off x="-800" y="-1306644"/>
            <a:ext cx="12194000" cy="1075340"/>
            <a:chOff x="-800" y="-1229864"/>
            <a:chExt cx="12194000" cy="1075340"/>
          </a:xfrm>
        </p:grpSpPr>
        <p:grpSp>
          <p:nvGrpSpPr>
            <p:cNvPr id="13" name="Gruppe 12">
              <a:extLst>
                <a:ext uri="{FF2B5EF4-FFF2-40B4-BE49-F238E27FC236}">
                  <a16:creationId xmlns:a16="http://schemas.microsoft.com/office/drawing/2014/main" id="{E188DF00-268E-454B-8375-A395777F20B8}"/>
                </a:ext>
              </a:extLst>
            </p:cNvPr>
            <p:cNvGrpSpPr/>
            <p:nvPr/>
          </p:nvGrpSpPr>
          <p:grpSpPr>
            <a:xfrm>
              <a:off x="0" y="-320124"/>
              <a:ext cx="12192000" cy="165600"/>
              <a:chOff x="0" y="-413084"/>
              <a:chExt cx="12192000" cy="206078"/>
            </a:xfrm>
            <a:solidFill>
              <a:schemeClr val="bg1"/>
            </a:solidFill>
          </p:grpSpPr>
          <p:sp>
            <p:nvSpPr>
              <p:cNvPr id="40" name="Rektangel 39">
                <a:extLst>
                  <a:ext uri="{FF2B5EF4-FFF2-40B4-BE49-F238E27FC236}">
                    <a16:creationId xmlns:a16="http://schemas.microsoft.com/office/drawing/2014/main" id="{2300D8BC-F67F-024B-B7A8-72F2D829CC5B}"/>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41" name="Rektangel 40">
                <a:extLst>
                  <a:ext uri="{FF2B5EF4-FFF2-40B4-BE49-F238E27FC236}">
                    <a16:creationId xmlns:a16="http://schemas.microsoft.com/office/drawing/2014/main" id="{647096E9-7BD1-F448-923D-13C08C92ADD4}"/>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42" name="Rektangel 41">
                <a:extLst>
                  <a:ext uri="{FF2B5EF4-FFF2-40B4-BE49-F238E27FC236}">
                    <a16:creationId xmlns:a16="http://schemas.microsoft.com/office/drawing/2014/main" id="{88F1A78D-6EC9-6C41-B955-D23B297959E6}"/>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43" name="Rektangel 42">
                <a:extLst>
                  <a:ext uri="{FF2B5EF4-FFF2-40B4-BE49-F238E27FC236}">
                    <a16:creationId xmlns:a16="http://schemas.microsoft.com/office/drawing/2014/main" id="{CB94A4E1-A3B4-8945-B3CA-72305CC00D74}"/>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44" name="Rektangel 43">
                <a:extLst>
                  <a:ext uri="{FF2B5EF4-FFF2-40B4-BE49-F238E27FC236}">
                    <a16:creationId xmlns:a16="http://schemas.microsoft.com/office/drawing/2014/main" id="{A660682E-2B87-D148-A73C-FEB58295FBB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45" name="Rektangel 44">
                <a:extLst>
                  <a:ext uri="{FF2B5EF4-FFF2-40B4-BE49-F238E27FC236}">
                    <a16:creationId xmlns:a16="http://schemas.microsoft.com/office/drawing/2014/main" id="{CAB583B7-092C-8C44-8FC6-8645E0C359C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grpSp>
        <p:cxnSp>
          <p:nvCxnSpPr>
            <p:cNvPr id="14" name="Rett linje 13">
              <a:extLst>
                <a:ext uri="{FF2B5EF4-FFF2-40B4-BE49-F238E27FC236}">
                  <a16:creationId xmlns:a16="http://schemas.microsoft.com/office/drawing/2014/main" id="{8FA4E6A2-5732-6549-A186-30F9AE72D208}"/>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05CF6EC2-FE9E-404D-B949-ED86CF80A5DD}"/>
                </a:ext>
              </a:extLst>
            </p:cNvPr>
            <p:cNvCxnSpPr>
              <a:cxnSpLocks/>
              <a:stCxn id="30"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70652455-94F5-794E-A130-D37AC13F8591}"/>
                </a:ext>
              </a:extLst>
            </p:cNvPr>
            <p:cNvCxnSpPr>
              <a:cxnSpLocks/>
              <a:stCxn id="32"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795B443C-342D-3B47-814D-FC3DC164A6A3}"/>
                </a:ext>
              </a:extLst>
            </p:cNvPr>
            <p:cNvCxnSpPr>
              <a:cxnSpLocks/>
              <a:stCxn id="28"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EE26866E-8709-5043-8A6F-806017132DAC}"/>
                </a:ext>
              </a:extLst>
            </p:cNvPr>
            <p:cNvCxnSpPr>
              <a:cxnSpLocks/>
              <a:stCxn id="34"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00C31517-BEB7-DF4A-873C-02E09FE2DC40}"/>
                </a:ext>
              </a:extLst>
            </p:cNvPr>
            <p:cNvCxnSpPr>
              <a:cxnSpLocks/>
              <a:stCxn id="38"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799274A7-A269-CB4C-9481-47699915B949}"/>
                </a:ext>
              </a:extLst>
            </p:cNvPr>
            <p:cNvCxnSpPr>
              <a:cxnSpLocks/>
              <a:stCxn id="36"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1" name="Gruppe 20">
              <a:extLst>
                <a:ext uri="{FF2B5EF4-FFF2-40B4-BE49-F238E27FC236}">
                  <a16:creationId xmlns:a16="http://schemas.microsoft.com/office/drawing/2014/main" id="{65B05DAC-0408-934B-A8D7-0D7354AF9495}"/>
                </a:ext>
              </a:extLst>
            </p:cNvPr>
            <p:cNvGrpSpPr/>
            <p:nvPr userDrawn="1"/>
          </p:nvGrpSpPr>
          <p:grpSpPr>
            <a:xfrm>
              <a:off x="0" y="-621464"/>
              <a:ext cx="12192000" cy="206078"/>
              <a:chOff x="0" y="-674874"/>
              <a:chExt cx="12192000" cy="206078"/>
            </a:xfrm>
          </p:grpSpPr>
          <p:sp>
            <p:nvSpPr>
              <p:cNvPr id="38" name="Rektangel 37">
                <a:extLst>
                  <a:ext uri="{FF2B5EF4-FFF2-40B4-BE49-F238E27FC236}">
                    <a16:creationId xmlns:a16="http://schemas.microsoft.com/office/drawing/2014/main" id="{1521B770-6E91-494E-A5B0-7AAC4463829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33,87 cm</a:t>
                </a:r>
              </a:p>
            </p:txBody>
          </p:sp>
          <p:cxnSp>
            <p:nvCxnSpPr>
              <p:cNvPr id="39" name="Rett linje 38">
                <a:extLst>
                  <a:ext uri="{FF2B5EF4-FFF2-40B4-BE49-F238E27FC236}">
                    <a16:creationId xmlns:a16="http://schemas.microsoft.com/office/drawing/2014/main" id="{C1EC5E3C-6B5E-8646-B3DC-E7FEBC0A9FBF}"/>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813C68BF-7BCD-3144-832D-D00D5B8FAEAE}"/>
                </a:ext>
              </a:extLst>
            </p:cNvPr>
            <p:cNvGrpSpPr/>
            <p:nvPr userDrawn="1"/>
          </p:nvGrpSpPr>
          <p:grpSpPr>
            <a:xfrm>
              <a:off x="0" y="-744566"/>
              <a:ext cx="10156824" cy="206078"/>
              <a:chOff x="0" y="-930144"/>
              <a:chExt cx="10156824" cy="206078"/>
            </a:xfrm>
          </p:grpSpPr>
          <p:sp>
            <p:nvSpPr>
              <p:cNvPr id="36" name="Rektangel 35">
                <a:extLst>
                  <a:ext uri="{FF2B5EF4-FFF2-40B4-BE49-F238E27FC236}">
                    <a16:creationId xmlns:a16="http://schemas.microsoft.com/office/drawing/2014/main" id="{0EA7456C-A5D8-4C4A-997B-0322D8FD4396}"/>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28,20 cm</a:t>
                </a:r>
              </a:p>
            </p:txBody>
          </p:sp>
          <p:cxnSp>
            <p:nvCxnSpPr>
              <p:cNvPr id="37" name="Rett linje 36">
                <a:extLst>
                  <a:ext uri="{FF2B5EF4-FFF2-40B4-BE49-F238E27FC236}">
                    <a16:creationId xmlns:a16="http://schemas.microsoft.com/office/drawing/2014/main" id="{E49F3143-B180-4644-9BB0-1533DB6D4FBA}"/>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402DB7DF-9E18-5142-B923-098747DCB4CC}"/>
                </a:ext>
              </a:extLst>
            </p:cNvPr>
            <p:cNvGrpSpPr/>
            <p:nvPr userDrawn="1"/>
          </p:nvGrpSpPr>
          <p:grpSpPr>
            <a:xfrm>
              <a:off x="0" y="-867666"/>
              <a:ext cx="8128000" cy="206078"/>
              <a:chOff x="0" y="-1191934"/>
              <a:chExt cx="8128000" cy="206078"/>
            </a:xfrm>
          </p:grpSpPr>
          <p:sp>
            <p:nvSpPr>
              <p:cNvPr id="34" name="Rektangel 33">
                <a:extLst>
                  <a:ext uri="{FF2B5EF4-FFF2-40B4-BE49-F238E27FC236}">
                    <a16:creationId xmlns:a16="http://schemas.microsoft.com/office/drawing/2014/main" id="{730C65A2-D4F2-6049-9756-7997975EF215}"/>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22,56 cm</a:t>
                </a:r>
              </a:p>
            </p:txBody>
          </p:sp>
          <p:cxnSp>
            <p:nvCxnSpPr>
              <p:cNvPr id="35" name="Rett linje 34">
                <a:extLst>
                  <a:ext uri="{FF2B5EF4-FFF2-40B4-BE49-F238E27FC236}">
                    <a16:creationId xmlns:a16="http://schemas.microsoft.com/office/drawing/2014/main" id="{021A5BC1-1462-3149-A508-66B5096BA503}"/>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8F643D34-4202-014D-A409-F3AE63810010}"/>
                </a:ext>
              </a:extLst>
            </p:cNvPr>
            <p:cNvGrpSpPr/>
            <p:nvPr userDrawn="1"/>
          </p:nvGrpSpPr>
          <p:grpSpPr>
            <a:xfrm>
              <a:off x="-800" y="-990766"/>
              <a:ext cx="6091200" cy="206078"/>
              <a:chOff x="0" y="-1453724"/>
              <a:chExt cx="6091200" cy="206078"/>
            </a:xfrm>
          </p:grpSpPr>
          <p:sp>
            <p:nvSpPr>
              <p:cNvPr id="32" name="Rektangel 31">
                <a:extLst>
                  <a:ext uri="{FF2B5EF4-FFF2-40B4-BE49-F238E27FC236}">
                    <a16:creationId xmlns:a16="http://schemas.microsoft.com/office/drawing/2014/main" id="{CC2AEB20-6C36-2C4B-9783-ADE5D86A64A8}"/>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33" name="Rett linje 32">
                <a:extLst>
                  <a:ext uri="{FF2B5EF4-FFF2-40B4-BE49-F238E27FC236}">
                    <a16:creationId xmlns:a16="http://schemas.microsoft.com/office/drawing/2014/main" id="{2883B2AF-AA89-D742-AE4C-2EA7A02B41A2}"/>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5017F6E7-E15A-6848-9627-102E48E78E90}"/>
                </a:ext>
              </a:extLst>
            </p:cNvPr>
            <p:cNvGrpSpPr/>
            <p:nvPr userDrawn="1"/>
          </p:nvGrpSpPr>
          <p:grpSpPr>
            <a:xfrm>
              <a:off x="0" y="-1113866"/>
              <a:ext cx="4060800" cy="206078"/>
              <a:chOff x="0" y="-1715514"/>
              <a:chExt cx="4060800" cy="206078"/>
            </a:xfrm>
          </p:grpSpPr>
          <p:sp>
            <p:nvSpPr>
              <p:cNvPr id="30" name="Rektangel 29">
                <a:extLst>
                  <a:ext uri="{FF2B5EF4-FFF2-40B4-BE49-F238E27FC236}">
                    <a16:creationId xmlns:a16="http://schemas.microsoft.com/office/drawing/2014/main" id="{9EC7EFE3-11F5-A140-A936-341F5D7B4425}"/>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31" name="Rett linje 30">
                <a:extLst>
                  <a:ext uri="{FF2B5EF4-FFF2-40B4-BE49-F238E27FC236}">
                    <a16:creationId xmlns:a16="http://schemas.microsoft.com/office/drawing/2014/main" id="{13878679-ED06-304A-A043-C126DAD11890}"/>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6" name="Gruppe 25">
              <a:extLst>
                <a:ext uri="{FF2B5EF4-FFF2-40B4-BE49-F238E27FC236}">
                  <a16:creationId xmlns:a16="http://schemas.microsoft.com/office/drawing/2014/main" id="{2AF37A9D-3616-EE4F-9E64-B8053056BC30}"/>
                </a:ext>
              </a:extLst>
            </p:cNvPr>
            <p:cNvGrpSpPr/>
            <p:nvPr userDrawn="1"/>
          </p:nvGrpSpPr>
          <p:grpSpPr>
            <a:xfrm>
              <a:off x="0" y="-1229864"/>
              <a:ext cx="1015200" cy="206078"/>
              <a:chOff x="0" y="-1959289"/>
              <a:chExt cx="1015200" cy="206078"/>
            </a:xfrm>
          </p:grpSpPr>
          <p:sp>
            <p:nvSpPr>
              <p:cNvPr id="28" name="Rektangel 27">
                <a:extLst>
                  <a:ext uri="{FF2B5EF4-FFF2-40B4-BE49-F238E27FC236}">
                    <a16:creationId xmlns:a16="http://schemas.microsoft.com/office/drawing/2014/main" id="{7FCF05E7-54B6-454D-A276-DA9CD3EE72B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 cm</a:t>
                </a:r>
              </a:p>
            </p:txBody>
          </p:sp>
          <p:cxnSp>
            <p:nvCxnSpPr>
              <p:cNvPr id="29" name="Rett linje 28">
                <a:extLst>
                  <a:ext uri="{FF2B5EF4-FFF2-40B4-BE49-F238E27FC236}">
                    <a16:creationId xmlns:a16="http://schemas.microsoft.com/office/drawing/2014/main" id="{04D625DA-25CB-D545-96AE-6376278AEE1F}"/>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7" name="Rett linje 26">
              <a:extLst>
                <a:ext uri="{FF2B5EF4-FFF2-40B4-BE49-F238E27FC236}">
                  <a16:creationId xmlns:a16="http://schemas.microsoft.com/office/drawing/2014/main" id="{84B31179-CC5A-0545-806B-85F7004B31C6}"/>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6" name="Gruppe 45">
            <a:extLst>
              <a:ext uri="{FF2B5EF4-FFF2-40B4-BE49-F238E27FC236}">
                <a16:creationId xmlns:a16="http://schemas.microsoft.com/office/drawing/2014/main" id="{4812DB14-1D5C-3D48-921B-BB1B20AD4C85}"/>
              </a:ext>
            </a:extLst>
          </p:cNvPr>
          <p:cNvGrpSpPr/>
          <p:nvPr userDrawn="1"/>
        </p:nvGrpSpPr>
        <p:grpSpPr>
          <a:xfrm>
            <a:off x="-715963" y="-4004"/>
            <a:ext cx="590564" cy="6862004"/>
            <a:chOff x="-715963" y="-4004"/>
            <a:chExt cx="590564" cy="6862004"/>
          </a:xfrm>
        </p:grpSpPr>
        <p:sp>
          <p:nvSpPr>
            <p:cNvPr id="47" name="Rektangel 46">
              <a:extLst>
                <a:ext uri="{FF2B5EF4-FFF2-40B4-BE49-F238E27FC236}">
                  <a16:creationId xmlns:a16="http://schemas.microsoft.com/office/drawing/2014/main" id="{17A095E5-75D2-B442-9366-8C0AC79117AD}"/>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2,13 cm</a:t>
              </a:r>
            </a:p>
          </p:txBody>
        </p:sp>
        <p:sp>
          <p:nvSpPr>
            <p:cNvPr id="48" name="Rektangel 47">
              <a:extLst>
                <a:ext uri="{FF2B5EF4-FFF2-40B4-BE49-F238E27FC236}">
                  <a16:creationId xmlns:a16="http://schemas.microsoft.com/office/drawing/2014/main" id="{122625EC-1AE6-C04B-9935-5F06C73DEE2B}"/>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49" name="Rektangel 48">
              <a:extLst>
                <a:ext uri="{FF2B5EF4-FFF2-40B4-BE49-F238E27FC236}">
                  <a16:creationId xmlns:a16="http://schemas.microsoft.com/office/drawing/2014/main" id="{B3D5A906-A3BC-DB4D-A12D-187D6CB6F0AB}"/>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50" name="Rektangel 49">
              <a:extLst>
                <a:ext uri="{FF2B5EF4-FFF2-40B4-BE49-F238E27FC236}">
                  <a16:creationId xmlns:a16="http://schemas.microsoft.com/office/drawing/2014/main" id="{637E306A-F4AC-6C46-84E0-6AB6EC2D17B5}"/>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cxnSp>
          <p:nvCxnSpPr>
            <p:cNvPr id="51" name="Rett linje 50">
              <a:extLst>
                <a:ext uri="{FF2B5EF4-FFF2-40B4-BE49-F238E27FC236}">
                  <a16:creationId xmlns:a16="http://schemas.microsoft.com/office/drawing/2014/main" id="{40CF3BE8-E8F8-704C-AF60-828B54F1F4A0}"/>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BF408A72-F302-8B42-B304-74B02BD754AC}"/>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F5165102-1ABA-724A-B790-6170D9B35C64}"/>
                </a:ext>
              </a:extLst>
            </p:cNvPr>
            <p:cNvCxnSpPr>
              <a:cxnSpLocks/>
              <a:stCxn id="55"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Rett linje 53">
              <a:extLst>
                <a:ext uri="{FF2B5EF4-FFF2-40B4-BE49-F238E27FC236}">
                  <a16:creationId xmlns:a16="http://schemas.microsoft.com/office/drawing/2014/main" id="{C51842D6-CC2C-5749-8249-DE5137180F0E}"/>
                </a:ext>
              </a:extLst>
            </p:cNvPr>
            <p:cNvCxnSpPr>
              <a:cxnSpLocks/>
              <a:stCxn id="55"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5" name="Rektangel 54">
              <a:extLst>
                <a:ext uri="{FF2B5EF4-FFF2-40B4-BE49-F238E27FC236}">
                  <a16:creationId xmlns:a16="http://schemas.microsoft.com/office/drawing/2014/main" id="{CA82C4D0-0384-834D-8AAE-AEAAC0E546FD}"/>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56" name="Rett linje 55">
              <a:extLst>
                <a:ext uri="{FF2B5EF4-FFF2-40B4-BE49-F238E27FC236}">
                  <a16:creationId xmlns:a16="http://schemas.microsoft.com/office/drawing/2014/main" id="{6D9F0821-8054-5444-9984-FA852B99870F}"/>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7" name="Rektangel 56">
              <a:extLst>
                <a:ext uri="{FF2B5EF4-FFF2-40B4-BE49-F238E27FC236}">
                  <a16:creationId xmlns:a16="http://schemas.microsoft.com/office/drawing/2014/main" id="{D1DCA6B5-1F9B-284B-99B6-79C8E3704F7D}"/>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58" name="Rett linje 57">
              <a:extLst>
                <a:ext uri="{FF2B5EF4-FFF2-40B4-BE49-F238E27FC236}">
                  <a16:creationId xmlns:a16="http://schemas.microsoft.com/office/drawing/2014/main" id="{67AE4745-4116-BE40-89D9-42635CE428E2}"/>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3C3A8814-059C-1645-A49C-84890585468B}"/>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C7AE2EF8-89A4-BF4B-9AA0-141CEEDEB59C}"/>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61" name="TekstSylinder 60">
            <a:extLst>
              <a:ext uri="{FF2B5EF4-FFF2-40B4-BE49-F238E27FC236}">
                <a16:creationId xmlns:a16="http://schemas.microsoft.com/office/drawing/2014/main" id="{5623F2AD-426B-A24A-B1BC-21ADF95218BA}"/>
              </a:ext>
            </a:extLst>
          </p:cNvPr>
          <p:cNvSpPr txBox="1"/>
          <p:nvPr userDrawn="1"/>
        </p:nvSpPr>
        <p:spPr>
          <a:xfrm>
            <a:off x="0" y="-213030"/>
            <a:ext cx="3068662" cy="206078"/>
          </a:xfrm>
          <a:prstGeom prst="rect">
            <a:avLst/>
          </a:prstGeom>
          <a:noFill/>
        </p:spPr>
        <p:txBody>
          <a:bodyPr wrap="none" lIns="0" tIns="0" rIns="0" bIns="0" rtlCol="0" anchor="ctr">
            <a:noAutofit/>
          </a:bodyPr>
          <a:lstStyle/>
          <a:p>
            <a:pPr algn="l"/>
            <a:r>
              <a:rPr lang="nb-NO" sz="800" dirty="0">
                <a:solidFill>
                  <a:schemeClr val="tx1"/>
                </a:solidFill>
              </a:rPr>
              <a:t>Oslo 2019</a:t>
            </a:r>
          </a:p>
        </p:txBody>
      </p:sp>
    </p:spTree>
    <p:extLst>
      <p:ext uri="{BB962C8B-B14F-4D97-AF65-F5344CB8AC3E}">
        <p14:creationId xmlns:p14="http://schemas.microsoft.com/office/powerpoint/2010/main" val="40388248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Deloverskrift rød">
    <p:bg>
      <p:bgPr>
        <a:solidFill>
          <a:schemeClr val="accent5"/>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1"/>
                </a:solidFill>
              </a:defRPr>
            </a:lvl1pPr>
          </a:lstStyle>
          <a:p>
            <a:r>
              <a:rPr lang="nb-NO"/>
              <a:t>Klikk for å redigere tittelstil</a:t>
            </a:r>
            <a:endParaRPr lang="nb-NO" dirty="0"/>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D041A6F0-0B8A-9444-BB6E-70C7E9D9BBE0}" type="datetime1">
              <a:rPr lang="nb-NO" smtClean="0"/>
              <a:t>10.02.2021</a:t>
            </a:fld>
            <a:endParaRPr lang="nb-NO" dirty="0"/>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dirty="0"/>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dirty="0"/>
          </a:p>
        </p:txBody>
      </p:sp>
      <p:sp>
        <p:nvSpPr>
          <p:cNvPr id="11" name="TekstSylinder 10">
            <a:extLst>
              <a:ext uri="{FF2B5EF4-FFF2-40B4-BE49-F238E27FC236}">
                <a16:creationId xmlns:a16="http://schemas.microsoft.com/office/drawing/2014/main" id="{380454CF-FC92-4149-8A21-8BC7D56A2723}"/>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dirty="0">
                <a:solidFill>
                  <a:schemeClr val="tx1"/>
                </a:solidFill>
              </a:rPr>
              <a:t>Deloverskrift rød</a:t>
            </a:r>
          </a:p>
        </p:txBody>
      </p:sp>
    </p:spTree>
    <p:extLst>
      <p:ext uri="{BB962C8B-B14F-4D97-AF65-F5344CB8AC3E}">
        <p14:creationId xmlns:p14="http://schemas.microsoft.com/office/powerpoint/2010/main" val="14173127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tel og inn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p>
            <a:r>
              <a:rPr lang="nb-NO"/>
              <a:t>Klikk for å redigere tittelstil</a:t>
            </a:r>
            <a:endParaRPr dirty="0"/>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lstStyle>
            <a:lvl1pPr>
              <a:spcBef>
                <a:spcPts val="1800"/>
              </a:spcBef>
              <a:defRPr/>
            </a:lvl1pPr>
          </a:lstStyle>
          <a:p>
            <a:pPr lvl="0"/>
            <a:r>
              <a:rPr lang="nb-NO"/>
              <a:t>Klikk for å redigere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C20DE0DF-BE6B-D248-92A9-54242D212695}" type="datetime1">
              <a:rPr lang="nb-NO" smtClean="0"/>
              <a:t>10.02.2021</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20349194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5" y="720001"/>
            <a:ext cx="10801349"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5181600" cy="4060826"/>
          </a:xfrm>
        </p:spPr>
        <p:txBody>
          <a:bodyPr/>
          <a:lstStyle/>
          <a:p>
            <a:pPr lvl="0"/>
            <a:r>
              <a:rPr lang="nb-NO"/>
              <a:t>Klikk for å redigere tekststiler i malen</a:t>
            </a:r>
          </a:p>
        </p:txBody>
      </p:sp>
      <p:sp>
        <p:nvSpPr>
          <p:cNvPr id="4" name="Content Placeholder 3">
            <a:extLst>
              <a:ext uri="{FF2B5EF4-FFF2-40B4-BE49-F238E27FC236}">
                <a16:creationId xmlns:a16="http://schemas.microsoft.com/office/drawing/2014/main" id="{7FF75A28-A05B-4C45-9436-D5C5546D0D22}"/>
              </a:ext>
            </a:extLst>
          </p:cNvPr>
          <p:cNvSpPr>
            <a:spLocks noGrp="1"/>
          </p:cNvSpPr>
          <p:nvPr>
            <p:ph sz="half" idx="2"/>
          </p:nvPr>
        </p:nvSpPr>
        <p:spPr>
          <a:xfrm>
            <a:off x="6315074" y="2032000"/>
            <a:ext cx="5181600" cy="4060826"/>
          </a:xfrm>
        </p:spPr>
        <p:txBody>
          <a:bodyPr/>
          <a:lstStyle/>
          <a:p>
            <a:pPr lvl="0"/>
            <a:r>
              <a:rPr lang="nb-NO"/>
              <a:t>Klikk for å redigere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81931E7B-50BA-9449-91F9-9A9201D90364}" type="datetime1">
              <a:rPr lang="nb-NO" smtClean="0"/>
              <a:t>10.02.2021</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21139408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n innholdsd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6" y="720001"/>
            <a:ext cx="5181600" cy="1311999"/>
          </a:xfrm>
        </p:spPr>
        <p:txBody>
          <a:bodyPr/>
          <a:lstStyle/>
          <a:p>
            <a:r>
              <a:rPr lang="nb-NO"/>
              <a:t>Klikk for å redigere tittelstil</a:t>
            </a:r>
            <a:endParaRPr dirty="0"/>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5181600" cy="4060826"/>
          </a:xfrm>
        </p:spPr>
        <p:txBody>
          <a:bodyPr/>
          <a:lstStyle/>
          <a:p>
            <a:pPr lvl="0"/>
            <a:r>
              <a:rPr lang="nb-NO"/>
              <a:t>Klikk for å redigere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A2434FEE-7D88-AA46-8139-80D9197567F4}" type="datetime1">
              <a:rPr lang="nb-NO" smtClean="0"/>
              <a:t>10.02.2021</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2028149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re innholdsdel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5" y="720001"/>
            <a:ext cx="10801349"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2794087" cy="4060826"/>
          </a:xfrm>
        </p:spPr>
        <p:txBody>
          <a:bodyPr/>
          <a:lstStyle/>
          <a:p>
            <a:pPr lvl="0"/>
            <a:r>
              <a:rPr lang="nb-NO"/>
              <a:t>Klikk for å redigere tekststiler i malen</a:t>
            </a:r>
          </a:p>
        </p:txBody>
      </p:sp>
      <p:sp>
        <p:nvSpPr>
          <p:cNvPr id="4" name="Content Placeholder 3">
            <a:extLst>
              <a:ext uri="{FF2B5EF4-FFF2-40B4-BE49-F238E27FC236}">
                <a16:creationId xmlns:a16="http://schemas.microsoft.com/office/drawing/2014/main" id="{7FF75A28-A05B-4C45-9436-D5C5546D0D22}"/>
              </a:ext>
            </a:extLst>
          </p:cNvPr>
          <p:cNvSpPr>
            <a:spLocks noGrp="1"/>
          </p:cNvSpPr>
          <p:nvPr>
            <p:ph sz="half" idx="2"/>
          </p:nvPr>
        </p:nvSpPr>
        <p:spPr>
          <a:xfrm>
            <a:off x="4064001" y="2032000"/>
            <a:ext cx="3370812" cy="4060826"/>
          </a:xfrm>
        </p:spPr>
        <p:txBody>
          <a:bodyPr/>
          <a:lstStyle/>
          <a:p>
            <a:pPr lvl="0"/>
            <a:r>
              <a:rPr lang="nb-NO"/>
              <a:t>Klikk for å redigere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442C1D8A-1AB1-7949-9E34-570CB6C6816A}" type="datetime1">
              <a:rPr lang="nb-NO" smtClean="0"/>
              <a:t>10.02.2021</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8" name="Content Placeholder 3">
            <a:extLst>
              <a:ext uri="{FF2B5EF4-FFF2-40B4-BE49-F238E27FC236}">
                <a16:creationId xmlns:a16="http://schemas.microsoft.com/office/drawing/2014/main" id="{CA632195-EBBA-0E43-9228-823934194B1B}"/>
              </a:ext>
            </a:extLst>
          </p:cNvPr>
          <p:cNvSpPr>
            <a:spLocks noGrp="1"/>
          </p:cNvSpPr>
          <p:nvPr>
            <p:ph sz="half" idx="13"/>
          </p:nvPr>
        </p:nvSpPr>
        <p:spPr>
          <a:xfrm>
            <a:off x="8125862" y="2032000"/>
            <a:ext cx="3370812" cy="4060826"/>
          </a:xfrm>
        </p:spPr>
        <p:txBody>
          <a:bodyPr/>
          <a:lstStyle/>
          <a:p>
            <a:pPr lvl="0"/>
            <a:r>
              <a:rPr lang="nb-NO"/>
              <a:t>Klikk for å redigere tekststiler i malen</a:t>
            </a:r>
          </a:p>
        </p:txBody>
      </p:sp>
    </p:spTree>
    <p:extLst>
      <p:ext uri="{BB962C8B-B14F-4D97-AF65-F5344CB8AC3E}">
        <p14:creationId xmlns:p14="http://schemas.microsoft.com/office/powerpoint/2010/main" val="28596653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innhold bilde høy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hasCustomPrompt="1"/>
          </p:nvPr>
        </p:nvSpPr>
        <p:spPr>
          <a:xfrm>
            <a:off x="695325" y="720001"/>
            <a:ext cx="5400675" cy="1311999"/>
          </a:xfrm>
        </p:spPr>
        <p:txBody>
          <a:bodyPr rIns="360000"/>
          <a:lstStyle/>
          <a:p>
            <a:r>
              <a:rPr lang="en-US" dirty="0"/>
              <a:t>Click to edit Master title style</a:t>
            </a:r>
            <a:endParaRPr dirty="0"/>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hasCustomPrompt="1"/>
          </p:nvPr>
        </p:nvSpPr>
        <p:spPr>
          <a:xfrm>
            <a:off x="695325" y="2032001"/>
            <a:ext cx="5400675" cy="3924272"/>
          </a:xfrm>
        </p:spPr>
        <p:txBody>
          <a:bodyPr rIns="360000"/>
          <a:lstStyle>
            <a:lvl1pPr>
              <a:spcBef>
                <a:spcPts val="1200"/>
              </a:spcBef>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4D766B14-D201-5E43-92B4-5BFC4FDF65D3}" type="datetime1">
              <a:rPr lang="nb-NO" smtClean="0"/>
              <a:t>10.02.2021</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a:xfrm>
            <a:off x="2027199" y="6292849"/>
            <a:ext cx="4064000" cy="365125"/>
          </a:xfrm>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5" name="Plassholder for bilde 4">
            <a:extLst>
              <a:ext uri="{FF2B5EF4-FFF2-40B4-BE49-F238E27FC236}">
                <a16:creationId xmlns:a16="http://schemas.microsoft.com/office/drawing/2014/main" id="{D25668C1-8BFE-9845-BF15-C29694E485B8}"/>
              </a:ext>
            </a:extLst>
          </p:cNvPr>
          <p:cNvSpPr>
            <a:spLocks noGrp="1"/>
          </p:cNvSpPr>
          <p:nvPr>
            <p:ph type="pic" sz="quarter" idx="13"/>
          </p:nvPr>
        </p:nvSpPr>
        <p:spPr>
          <a:xfrm>
            <a:off x="6091200" y="0"/>
            <a:ext cx="6091200" cy="6858000"/>
          </a:xfrm>
        </p:spPr>
        <p:txBody>
          <a:bodyPr tIns="720000">
            <a:normAutofit/>
          </a:bodyPr>
          <a:lstStyle>
            <a:lvl1pPr marL="0" indent="0" algn="ctr">
              <a:buFont typeface="Arial" panose="020B0604020202020204" pitchFamily="34" charset="0"/>
              <a:buNone/>
              <a:defRPr sz="1200"/>
            </a:lvl1pPr>
          </a:lstStyle>
          <a:p>
            <a:r>
              <a:rPr lang="nb-NO"/>
              <a:t>Klikk på ikonet for å legge til et bilde</a:t>
            </a:r>
          </a:p>
        </p:txBody>
      </p:sp>
    </p:spTree>
    <p:extLst>
      <p:ext uri="{BB962C8B-B14F-4D97-AF65-F5344CB8AC3E}">
        <p14:creationId xmlns:p14="http://schemas.microsoft.com/office/powerpoint/2010/main" val="38103631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innhold bilde høyre">
    <p:spTree>
      <p:nvGrpSpPr>
        <p:cNvPr id="1" name=""/>
        <p:cNvGrpSpPr/>
        <p:nvPr/>
      </p:nvGrpSpPr>
      <p:grpSpPr>
        <a:xfrm>
          <a:off x="0" y="0"/>
          <a:ext cx="0" cy="0"/>
          <a:chOff x="0" y="0"/>
          <a:chExt cx="0" cy="0"/>
        </a:xfrm>
      </p:grpSpPr>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4D766B14-D201-5E43-92B4-5BFC4FDF65D3}" type="datetime1">
              <a:rPr lang="nb-NO" smtClean="0"/>
              <a:t>10.02.2021</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a:xfrm>
            <a:off x="2027199" y="6292849"/>
            <a:ext cx="4064000" cy="365125"/>
          </a:xfrm>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5" name="Plassholder for bilde 4">
            <a:extLst>
              <a:ext uri="{FF2B5EF4-FFF2-40B4-BE49-F238E27FC236}">
                <a16:creationId xmlns:a16="http://schemas.microsoft.com/office/drawing/2014/main" id="{D25668C1-8BFE-9845-BF15-C29694E485B8}"/>
              </a:ext>
            </a:extLst>
          </p:cNvPr>
          <p:cNvSpPr>
            <a:spLocks noGrp="1"/>
          </p:cNvSpPr>
          <p:nvPr>
            <p:ph type="pic" sz="quarter" idx="13"/>
          </p:nvPr>
        </p:nvSpPr>
        <p:spPr>
          <a:xfrm>
            <a:off x="6091200" y="0"/>
            <a:ext cx="6091200" cy="6858000"/>
          </a:xfrm>
        </p:spPr>
        <p:txBody>
          <a:bodyPr tIns="720000">
            <a:normAutofit/>
          </a:bodyPr>
          <a:lstStyle>
            <a:lvl1pPr marL="0" indent="0" algn="ctr">
              <a:buFont typeface="Arial" panose="020B0604020202020204" pitchFamily="34" charset="0"/>
              <a:buNone/>
              <a:defRPr sz="1200"/>
            </a:lvl1pPr>
          </a:lstStyle>
          <a:p>
            <a:r>
              <a:rPr lang="nb-NO" dirty="0"/>
              <a:t>Klikk på ikonet for å legge til et bilde</a:t>
            </a:r>
          </a:p>
        </p:txBody>
      </p:sp>
      <p:sp>
        <p:nvSpPr>
          <p:cNvPr id="12" name="Plassholder for innhold 6">
            <a:extLst>
              <a:ext uri="{FF2B5EF4-FFF2-40B4-BE49-F238E27FC236}">
                <a16:creationId xmlns:a16="http://schemas.microsoft.com/office/drawing/2014/main" id="{081AAC76-1069-7744-AD1C-61A36DA8B1B9}"/>
              </a:ext>
            </a:extLst>
          </p:cNvPr>
          <p:cNvSpPr>
            <a:spLocks noGrp="1"/>
          </p:cNvSpPr>
          <p:nvPr>
            <p:ph idx="1" hasCustomPrompt="1"/>
          </p:nvPr>
        </p:nvSpPr>
        <p:spPr>
          <a:xfrm>
            <a:off x="847724" y="2241395"/>
            <a:ext cx="8248259" cy="3924272"/>
          </a:xfrm>
        </p:spPr>
        <p:txBody>
          <a:bodyPr/>
          <a:lstStyle>
            <a:lvl1pPr marL="0" indent="0">
              <a:buNone/>
              <a:defRPr>
                <a:solidFill>
                  <a:schemeClr val="accent1"/>
                </a:solidFill>
              </a:defRPr>
            </a:lvl1pPr>
          </a:lstStyle>
          <a:p>
            <a:pPr>
              <a:lnSpc>
                <a:spcPct val="150000"/>
              </a:lnSpc>
              <a:buClr>
                <a:schemeClr val="accent5"/>
              </a:buClr>
              <a:buSzPct val="150000"/>
              <a:buFont typeface="Wingdings" pitchFamily="2" charset="2"/>
              <a:buChar char="§"/>
            </a:pPr>
            <a:r>
              <a:rPr lang="nb-NO" dirty="0"/>
              <a:t>Brødtekst</a:t>
            </a:r>
          </a:p>
          <a:p>
            <a:pPr>
              <a:lnSpc>
                <a:spcPct val="150000"/>
              </a:lnSpc>
              <a:buClr>
                <a:schemeClr val="accent5"/>
              </a:buClr>
              <a:buSzPct val="150000"/>
              <a:buFont typeface="Wingdings" pitchFamily="2" charset="2"/>
              <a:buChar char="§"/>
            </a:pPr>
            <a:endParaRPr lang="nb-NO" dirty="0"/>
          </a:p>
        </p:txBody>
      </p:sp>
      <p:sp>
        <p:nvSpPr>
          <p:cNvPr id="13" name="Plassholder for dato 3">
            <a:extLst>
              <a:ext uri="{FF2B5EF4-FFF2-40B4-BE49-F238E27FC236}">
                <a16:creationId xmlns:a16="http://schemas.microsoft.com/office/drawing/2014/main" id="{31BADF15-2859-F748-AC9E-C1D241A0E05D}"/>
              </a:ext>
            </a:extLst>
          </p:cNvPr>
          <p:cNvSpPr txBox="1">
            <a:spLocks/>
          </p:cNvSpPr>
          <p:nvPr userDrawn="1"/>
        </p:nvSpPr>
        <p:spPr>
          <a:xfrm>
            <a:off x="10343092" y="6444752"/>
            <a:ext cx="1339850" cy="365125"/>
          </a:xfrm>
          <a:prstGeom prst="rect">
            <a:avLst/>
          </a:prstGeom>
        </p:spPr>
        <p:txBody>
          <a:bodyPr vert="horz" lIns="91440" tIns="45720" rIns="91440" bIns="45720" rtlCol="0" anchor="ctr"/>
          <a:lstStyle>
            <a:defPPr>
              <a:defRPr lang="nb-NO"/>
            </a:defPPr>
            <a:lvl1pPr marL="0" algn="r" defTabSz="914400" rtl="0" eaLnBrk="1" latinLnBrk="0" hangingPunct="1">
              <a:defRPr sz="900" b="0" i="0" kern="1200">
                <a:solidFill>
                  <a:schemeClr val="tx1"/>
                </a:solidFill>
                <a:latin typeface="Oslo Sans" panose="02000000000000000000"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20DE0DF-BE6B-D248-92A9-54242D212695}" type="datetime1">
              <a:rPr lang="nb-NO" smtClean="0">
                <a:solidFill>
                  <a:schemeClr val="accent1"/>
                </a:solidFill>
              </a:rPr>
              <a:pPr/>
              <a:t>10.02.2021</a:t>
            </a:fld>
            <a:endParaRPr lang="nb-NO" dirty="0">
              <a:solidFill>
                <a:schemeClr val="accent1"/>
              </a:solidFill>
            </a:endParaRPr>
          </a:p>
        </p:txBody>
      </p:sp>
      <p:sp>
        <p:nvSpPr>
          <p:cNvPr id="14" name="Plassholder for lysbildenummer 4">
            <a:extLst>
              <a:ext uri="{FF2B5EF4-FFF2-40B4-BE49-F238E27FC236}">
                <a16:creationId xmlns:a16="http://schemas.microsoft.com/office/drawing/2014/main" id="{07F85000-A36C-0742-AB95-78AB9FE34FC6}"/>
              </a:ext>
            </a:extLst>
          </p:cNvPr>
          <p:cNvSpPr txBox="1">
            <a:spLocks/>
          </p:cNvSpPr>
          <p:nvPr userDrawn="1"/>
        </p:nvSpPr>
        <p:spPr>
          <a:xfrm>
            <a:off x="11649074" y="6444752"/>
            <a:ext cx="695325" cy="365125"/>
          </a:xfrm>
          <a:prstGeom prst="rect">
            <a:avLst/>
          </a:prstGeom>
        </p:spPr>
        <p:txBody>
          <a:bodyPr vert="horz" lIns="91440" tIns="45720" rIns="91440" bIns="45720" rtlCol="0" anchor="ctr"/>
          <a:lstStyle>
            <a:defPPr>
              <a:defRPr lang="nb-NO"/>
            </a:defPPr>
            <a:lvl1pPr marL="0" algn="ctr" defTabSz="914400" rtl="0" eaLnBrk="1" latinLnBrk="0" hangingPunct="1">
              <a:defRPr sz="900" b="0" i="0" kern="1200">
                <a:solidFill>
                  <a:schemeClr val="tx1"/>
                </a:solidFill>
                <a:latin typeface="Oslo Sans" panose="02000000000000000000"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ACEFDFC-287E-0A4D-81A7-6CC8C070690D}" type="slidenum">
              <a:rPr lang="nb-NO" smtClean="0">
                <a:solidFill>
                  <a:schemeClr val="bg1"/>
                </a:solidFill>
              </a:rPr>
              <a:pPr/>
              <a:t>‹#›</a:t>
            </a:fld>
            <a:endParaRPr lang="nb-NO" dirty="0">
              <a:solidFill>
                <a:schemeClr val="bg1"/>
              </a:solidFill>
            </a:endParaRPr>
          </a:p>
        </p:txBody>
      </p:sp>
      <p:sp>
        <p:nvSpPr>
          <p:cNvPr id="15" name="Tittel 5">
            <a:extLst>
              <a:ext uri="{FF2B5EF4-FFF2-40B4-BE49-F238E27FC236}">
                <a16:creationId xmlns:a16="http://schemas.microsoft.com/office/drawing/2014/main" id="{B9C786A8-B166-B64E-AEE6-E08E83337E65}"/>
              </a:ext>
            </a:extLst>
          </p:cNvPr>
          <p:cNvSpPr txBox="1">
            <a:spLocks/>
          </p:cNvSpPr>
          <p:nvPr userDrawn="1"/>
        </p:nvSpPr>
        <p:spPr>
          <a:xfrm>
            <a:off x="847725" y="893062"/>
            <a:ext cx="3608161" cy="1311999"/>
          </a:xfrm>
          <a:prstGeom prst="rect">
            <a:avLst/>
          </a:prstGeom>
        </p:spPr>
        <p:txBody>
          <a:bodyPr vert="horz" lIns="0" tIns="0" rIns="0" bIns="0" rtlCol="0" anchor="t">
            <a:normAutofit/>
          </a:bodyPr>
          <a:lstStyle>
            <a:lvl1pPr algn="l" defTabSz="914400" rtl="0" eaLnBrk="1" latinLnBrk="0" hangingPunct="1">
              <a:lnSpc>
                <a:spcPct val="100000"/>
              </a:lnSpc>
              <a:spcBef>
                <a:spcPct val="0"/>
              </a:spcBef>
              <a:buNone/>
              <a:defRPr sz="3200" b="0" i="0" kern="1200">
                <a:solidFill>
                  <a:schemeClr val="accent1"/>
                </a:solidFill>
                <a:latin typeface="+mj-lt"/>
                <a:ea typeface="+mj-ea"/>
                <a:cs typeface="+mj-cs"/>
              </a:defRPr>
            </a:lvl1pPr>
          </a:lstStyle>
          <a:p>
            <a:r>
              <a:rPr lang="nb-NO" sz="4000" dirty="0">
                <a:solidFill>
                  <a:schemeClr val="accent1"/>
                </a:solidFill>
              </a:rPr>
              <a:t>Heading</a:t>
            </a:r>
          </a:p>
        </p:txBody>
      </p:sp>
    </p:spTree>
    <p:extLst>
      <p:ext uri="{BB962C8B-B14F-4D97-AF65-F5344CB8AC3E}">
        <p14:creationId xmlns:p14="http://schemas.microsoft.com/office/powerpoint/2010/main" val="10893523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7_Tittellysbilde bilde byen">
    <p:bg>
      <p:bgPr>
        <a:solidFill>
          <a:schemeClr val="bg1"/>
        </a:solidFill>
        <a:effectLst/>
      </p:bgPr>
    </p:bg>
    <p:spTree>
      <p:nvGrpSpPr>
        <p:cNvPr id="1" name=""/>
        <p:cNvGrpSpPr/>
        <p:nvPr/>
      </p:nvGrpSpPr>
      <p:grpSpPr>
        <a:xfrm>
          <a:off x="0" y="0"/>
          <a:ext cx="0" cy="0"/>
          <a:chOff x="0" y="0"/>
          <a:chExt cx="0" cy="0"/>
        </a:xfrm>
      </p:grpSpPr>
      <p:sp>
        <p:nvSpPr>
          <p:cNvPr id="26" name="Rektangel 25">
            <a:extLst>
              <a:ext uri="{FF2B5EF4-FFF2-40B4-BE49-F238E27FC236}">
                <a16:creationId xmlns:a16="http://schemas.microsoft.com/office/drawing/2014/main" id="{F51F5409-527D-C145-A2D3-D5C634C01D78}"/>
              </a:ext>
            </a:extLst>
          </p:cNvPr>
          <p:cNvSpPr/>
          <p:nvPr userDrawn="1"/>
        </p:nvSpPr>
        <p:spPr>
          <a:xfrm>
            <a:off x="219555" y="5878618"/>
            <a:ext cx="2401587" cy="9638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29D7420-2B41-5A47-8224-27AB9025098A}" type="datetime1">
              <a:rPr lang="nb-NO" smtClean="0"/>
              <a:t>10.02.2021</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10" name="TekstSylinder 9">
            <a:extLst>
              <a:ext uri="{FF2B5EF4-FFF2-40B4-BE49-F238E27FC236}">
                <a16:creationId xmlns:a16="http://schemas.microsoft.com/office/drawing/2014/main" id="{0DC99E27-7C6D-AE4A-B279-77DB37BAD325}"/>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dirty="0">
                <a:solidFill>
                  <a:schemeClr val="tx1"/>
                </a:solidFill>
              </a:rPr>
              <a:t>Tittellysbilde bilde 1</a:t>
            </a:r>
          </a:p>
        </p:txBody>
      </p:sp>
      <p:sp>
        <p:nvSpPr>
          <p:cNvPr id="40" name="Rektangel 39">
            <a:extLst>
              <a:ext uri="{FF2B5EF4-FFF2-40B4-BE49-F238E27FC236}">
                <a16:creationId xmlns:a16="http://schemas.microsoft.com/office/drawing/2014/main" id="{D4CCB658-9C2B-874A-BDBE-605756A79732}"/>
              </a:ext>
            </a:extLst>
          </p:cNvPr>
          <p:cNvSpPr/>
          <p:nvPr userDrawn="1"/>
        </p:nvSpPr>
        <p:spPr>
          <a:xfrm>
            <a:off x="561692" y="1435457"/>
            <a:ext cx="11410950" cy="49653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1" name="Tittel 1">
            <a:extLst>
              <a:ext uri="{FF2B5EF4-FFF2-40B4-BE49-F238E27FC236}">
                <a16:creationId xmlns:a16="http://schemas.microsoft.com/office/drawing/2014/main" id="{95A4775C-A803-794F-B2B6-6AFE4A8AC80B}"/>
              </a:ext>
            </a:extLst>
          </p:cNvPr>
          <p:cNvSpPr txBox="1">
            <a:spLocks/>
          </p:cNvSpPr>
          <p:nvPr userDrawn="1"/>
        </p:nvSpPr>
        <p:spPr>
          <a:xfrm>
            <a:off x="1375954" y="3773708"/>
            <a:ext cx="5279423" cy="1648835"/>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endParaRPr lang="nb-NO" sz="5000" dirty="0"/>
          </a:p>
        </p:txBody>
      </p:sp>
      <p:grpSp>
        <p:nvGrpSpPr>
          <p:cNvPr id="42" name="Gruppe 41">
            <a:extLst>
              <a:ext uri="{FF2B5EF4-FFF2-40B4-BE49-F238E27FC236}">
                <a16:creationId xmlns:a16="http://schemas.microsoft.com/office/drawing/2014/main" id="{8F24BB16-7775-6345-82EF-8305D4FFC073}"/>
              </a:ext>
            </a:extLst>
          </p:cNvPr>
          <p:cNvGrpSpPr/>
          <p:nvPr userDrawn="1"/>
        </p:nvGrpSpPr>
        <p:grpSpPr>
          <a:xfrm>
            <a:off x="7688418" y="4803469"/>
            <a:ext cx="2949618" cy="797503"/>
            <a:chOff x="5790662" y="5661593"/>
            <a:chExt cx="4062541" cy="1122574"/>
          </a:xfrm>
        </p:grpSpPr>
        <p:cxnSp>
          <p:nvCxnSpPr>
            <p:cNvPr id="43" name="Rett linje 42">
              <a:extLst>
                <a:ext uri="{FF2B5EF4-FFF2-40B4-BE49-F238E27FC236}">
                  <a16:creationId xmlns:a16="http://schemas.microsoft.com/office/drawing/2014/main" id="{22887E9E-DD42-9F48-945A-AF376D4ADECB}"/>
                </a:ext>
              </a:extLst>
            </p:cNvPr>
            <p:cNvCxnSpPr>
              <a:cxnSpLocks/>
            </p:cNvCxnSpPr>
            <p:nvPr/>
          </p:nvCxnSpPr>
          <p:spPr>
            <a:xfrm flipH="1">
              <a:off x="5790662" y="5685573"/>
              <a:ext cx="1224125" cy="1011921"/>
            </a:xfrm>
            <a:prstGeom prst="line">
              <a:avLst/>
            </a:prstGeom>
            <a:ln w="1333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4" name="Rett linje 43">
              <a:extLst>
                <a:ext uri="{FF2B5EF4-FFF2-40B4-BE49-F238E27FC236}">
                  <a16:creationId xmlns:a16="http://schemas.microsoft.com/office/drawing/2014/main" id="{07A20B06-C580-6048-B3A2-C12303772E09}"/>
                </a:ext>
              </a:extLst>
            </p:cNvPr>
            <p:cNvCxnSpPr>
              <a:cxnSpLocks/>
            </p:cNvCxnSpPr>
            <p:nvPr/>
          </p:nvCxnSpPr>
          <p:spPr>
            <a:xfrm>
              <a:off x="8454968" y="5661593"/>
              <a:ext cx="1398235" cy="1122574"/>
            </a:xfrm>
            <a:prstGeom prst="line">
              <a:avLst/>
            </a:prstGeom>
            <a:ln w="1333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5" name="Rett linje 44">
              <a:extLst>
                <a:ext uri="{FF2B5EF4-FFF2-40B4-BE49-F238E27FC236}">
                  <a16:creationId xmlns:a16="http://schemas.microsoft.com/office/drawing/2014/main" id="{193B94D1-F46C-734A-8BE9-F54B8B43E333}"/>
                </a:ext>
              </a:extLst>
            </p:cNvPr>
            <p:cNvCxnSpPr>
              <a:cxnSpLocks/>
            </p:cNvCxnSpPr>
            <p:nvPr/>
          </p:nvCxnSpPr>
          <p:spPr>
            <a:xfrm flipH="1">
              <a:off x="6691520" y="5977058"/>
              <a:ext cx="2166142" cy="0"/>
            </a:xfrm>
            <a:prstGeom prst="line">
              <a:avLst/>
            </a:prstGeom>
            <a:ln w="1333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6" name="Rett linje 45">
              <a:extLst>
                <a:ext uri="{FF2B5EF4-FFF2-40B4-BE49-F238E27FC236}">
                  <a16:creationId xmlns:a16="http://schemas.microsoft.com/office/drawing/2014/main" id="{095A56AC-A46C-1D44-A529-F36285FBDB48}"/>
                </a:ext>
              </a:extLst>
            </p:cNvPr>
            <p:cNvCxnSpPr>
              <a:cxnSpLocks/>
            </p:cNvCxnSpPr>
            <p:nvPr/>
          </p:nvCxnSpPr>
          <p:spPr>
            <a:xfrm flipH="1">
              <a:off x="6209058" y="6364159"/>
              <a:ext cx="3152454" cy="0"/>
            </a:xfrm>
            <a:prstGeom prst="line">
              <a:avLst/>
            </a:prstGeom>
            <a:ln w="13335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47" name="Rektangel 46">
            <a:extLst>
              <a:ext uri="{FF2B5EF4-FFF2-40B4-BE49-F238E27FC236}">
                <a16:creationId xmlns:a16="http://schemas.microsoft.com/office/drawing/2014/main" id="{98194BF0-150F-914F-9F7D-BBDE56EC63C1}"/>
              </a:ext>
            </a:extLst>
          </p:cNvPr>
          <p:cNvSpPr/>
          <p:nvPr userDrawn="1"/>
        </p:nvSpPr>
        <p:spPr>
          <a:xfrm>
            <a:off x="915952" y="4848051"/>
            <a:ext cx="5967859" cy="400110"/>
          </a:xfrm>
          <a:prstGeom prst="rect">
            <a:avLst/>
          </a:prstGeom>
        </p:spPr>
        <p:txBody>
          <a:bodyPr wrap="square">
            <a:spAutoFit/>
          </a:bodyPr>
          <a:lstStyle/>
          <a:p>
            <a:r>
              <a:rPr lang="nb-NO" sz="2000" dirty="0">
                <a:solidFill>
                  <a:schemeClr val="accent1"/>
                </a:solidFill>
              </a:rPr>
              <a:t>T-Bane til og fra sentrum i 2027</a:t>
            </a:r>
          </a:p>
        </p:txBody>
      </p:sp>
      <p:sp>
        <p:nvSpPr>
          <p:cNvPr id="48" name="Tittel 1">
            <a:extLst>
              <a:ext uri="{FF2B5EF4-FFF2-40B4-BE49-F238E27FC236}">
                <a16:creationId xmlns:a16="http://schemas.microsoft.com/office/drawing/2014/main" id="{34BE13A8-19AE-1840-9A03-86400848B826}"/>
              </a:ext>
            </a:extLst>
          </p:cNvPr>
          <p:cNvSpPr txBox="1">
            <a:spLocks/>
          </p:cNvSpPr>
          <p:nvPr userDrawn="1"/>
        </p:nvSpPr>
        <p:spPr>
          <a:xfrm>
            <a:off x="941558" y="2593835"/>
            <a:ext cx="7425317" cy="2467006"/>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r>
              <a:rPr lang="nb-NO" sz="6600" dirty="0">
                <a:solidFill>
                  <a:schemeClr val="accent1"/>
                </a:solidFill>
              </a:rPr>
              <a:t>På sporet av</a:t>
            </a:r>
            <a:br>
              <a:rPr lang="nb-NO" sz="6600" dirty="0">
                <a:solidFill>
                  <a:schemeClr val="accent1"/>
                </a:solidFill>
              </a:rPr>
            </a:br>
            <a:r>
              <a:rPr lang="nb-NO" sz="6600" dirty="0">
                <a:solidFill>
                  <a:schemeClr val="accent5"/>
                </a:solidFill>
              </a:rPr>
              <a:t>Fornebubanen</a:t>
            </a:r>
            <a:endParaRPr lang="nb-NO" sz="6600" dirty="0"/>
          </a:p>
        </p:txBody>
      </p:sp>
      <p:sp>
        <p:nvSpPr>
          <p:cNvPr id="49" name="Rektangel 48">
            <a:extLst>
              <a:ext uri="{FF2B5EF4-FFF2-40B4-BE49-F238E27FC236}">
                <a16:creationId xmlns:a16="http://schemas.microsoft.com/office/drawing/2014/main" id="{AA965A09-83CB-9A4D-97C4-D172267D85BB}"/>
              </a:ext>
            </a:extLst>
          </p:cNvPr>
          <p:cNvSpPr/>
          <p:nvPr userDrawn="1"/>
        </p:nvSpPr>
        <p:spPr>
          <a:xfrm>
            <a:off x="6213170" y="5499381"/>
            <a:ext cx="5643886" cy="6514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50" name="Rektangel 49">
            <a:extLst>
              <a:ext uri="{FF2B5EF4-FFF2-40B4-BE49-F238E27FC236}">
                <a16:creationId xmlns:a16="http://schemas.microsoft.com/office/drawing/2014/main" id="{D5C4EFF3-8F5A-5D43-9C6F-FADBACDB3B8C}"/>
              </a:ext>
            </a:extLst>
          </p:cNvPr>
          <p:cNvSpPr/>
          <p:nvPr userDrawn="1"/>
        </p:nvSpPr>
        <p:spPr>
          <a:xfrm>
            <a:off x="3899882" y="5920568"/>
            <a:ext cx="447389" cy="4802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51" name="Bilde 50">
            <a:extLst>
              <a:ext uri="{FF2B5EF4-FFF2-40B4-BE49-F238E27FC236}">
                <a16:creationId xmlns:a16="http://schemas.microsoft.com/office/drawing/2014/main" id="{9D452235-D0FD-9A45-8AF3-549B43C0EC44}"/>
              </a:ext>
            </a:extLst>
          </p:cNvPr>
          <p:cNvPicPr>
            <a:picLocks noChangeAspect="1"/>
          </p:cNvPicPr>
          <p:nvPr userDrawn="1"/>
        </p:nvPicPr>
        <p:blipFill rotWithShape="1">
          <a:blip r:embed="rId2"/>
          <a:srcRect l="52270" t="11353" r="4417" b="10786"/>
          <a:stretch/>
        </p:blipFill>
        <p:spPr>
          <a:xfrm>
            <a:off x="7742548" y="1607693"/>
            <a:ext cx="2779360" cy="3526774"/>
          </a:xfrm>
          <a:prstGeom prst="rect">
            <a:avLst/>
          </a:prstGeom>
        </p:spPr>
      </p:pic>
      <p:pic>
        <p:nvPicPr>
          <p:cNvPr id="53" name="Bilde 52">
            <a:extLst>
              <a:ext uri="{FF2B5EF4-FFF2-40B4-BE49-F238E27FC236}">
                <a16:creationId xmlns:a16="http://schemas.microsoft.com/office/drawing/2014/main" id="{A32ED382-5ED7-0840-B6A2-1DCA845C7490}"/>
              </a:ext>
            </a:extLst>
          </p:cNvPr>
          <p:cNvPicPr>
            <a:picLocks noChangeAspect="1"/>
          </p:cNvPicPr>
          <p:nvPr userDrawn="1"/>
        </p:nvPicPr>
        <p:blipFill>
          <a:blip r:embed="rId3"/>
          <a:stretch>
            <a:fillRect/>
          </a:stretch>
        </p:blipFill>
        <p:spPr>
          <a:xfrm>
            <a:off x="766766" y="277901"/>
            <a:ext cx="1538788" cy="1047184"/>
          </a:xfrm>
          <a:prstGeom prst="rect">
            <a:avLst/>
          </a:prstGeom>
        </p:spPr>
      </p:pic>
    </p:spTree>
    <p:extLst>
      <p:ext uri="{BB962C8B-B14F-4D97-AF65-F5344CB8AC3E}">
        <p14:creationId xmlns:p14="http://schemas.microsoft.com/office/powerpoint/2010/main" val="23869113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1_innhold bilde høyr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hasCustomPrompt="1"/>
          </p:nvPr>
        </p:nvSpPr>
        <p:spPr>
          <a:xfrm>
            <a:off x="695325" y="720001"/>
            <a:ext cx="5400675" cy="1311999"/>
          </a:xfrm>
        </p:spPr>
        <p:txBody>
          <a:bodyPr rIns="360000"/>
          <a:lstStyle/>
          <a:p>
            <a:r>
              <a:rPr lang="en-US" dirty="0"/>
              <a:t>Click to edit Master title style</a:t>
            </a:r>
            <a:endParaRPr dirty="0"/>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hasCustomPrompt="1"/>
          </p:nvPr>
        </p:nvSpPr>
        <p:spPr>
          <a:xfrm>
            <a:off x="695325" y="2032001"/>
            <a:ext cx="5400675" cy="3924272"/>
          </a:xfrm>
        </p:spPr>
        <p:txBody>
          <a:bodyPr rIns="360000"/>
          <a:lstStyle>
            <a:lvl1pPr>
              <a:spcBef>
                <a:spcPts val="1200"/>
              </a:spcBef>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4D766B14-D201-5E43-92B4-5BFC4FDF65D3}" type="datetime1">
              <a:rPr lang="nb-NO" smtClean="0"/>
              <a:t>10.02.2021</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a:xfrm>
            <a:off x="2027199" y="6292849"/>
            <a:ext cx="4064000" cy="365125"/>
          </a:xfrm>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5" name="Plassholder for bilde 4">
            <a:extLst>
              <a:ext uri="{FF2B5EF4-FFF2-40B4-BE49-F238E27FC236}">
                <a16:creationId xmlns:a16="http://schemas.microsoft.com/office/drawing/2014/main" id="{D25668C1-8BFE-9845-BF15-C29694E485B8}"/>
              </a:ext>
            </a:extLst>
          </p:cNvPr>
          <p:cNvSpPr>
            <a:spLocks noGrp="1"/>
          </p:cNvSpPr>
          <p:nvPr>
            <p:ph type="pic" sz="quarter" idx="13"/>
          </p:nvPr>
        </p:nvSpPr>
        <p:spPr>
          <a:xfrm>
            <a:off x="6091200" y="0"/>
            <a:ext cx="6091200" cy="6858000"/>
          </a:xfrm>
        </p:spPr>
        <p:txBody>
          <a:bodyPr tIns="720000">
            <a:normAutofit/>
          </a:bodyPr>
          <a:lstStyle>
            <a:lvl1pPr marL="0" indent="0" algn="ctr">
              <a:buFont typeface="Arial" panose="020B0604020202020204" pitchFamily="34" charset="0"/>
              <a:buNone/>
              <a:defRPr sz="1200"/>
            </a:lvl1pPr>
          </a:lstStyle>
          <a:p>
            <a:r>
              <a:rPr lang="nb-NO"/>
              <a:t>Klikk på ikonet for å legge til et bilde</a:t>
            </a:r>
          </a:p>
        </p:txBody>
      </p:sp>
      <p:sp>
        <p:nvSpPr>
          <p:cNvPr id="12" name="Rektangel 11">
            <a:extLst>
              <a:ext uri="{FF2B5EF4-FFF2-40B4-BE49-F238E27FC236}">
                <a16:creationId xmlns:a16="http://schemas.microsoft.com/office/drawing/2014/main" id="{E9F9074B-4284-6A4E-BBA1-57F56B43B27F}"/>
              </a:ext>
            </a:extLst>
          </p:cNvPr>
          <p:cNvSpPr/>
          <p:nvPr userDrawn="1"/>
        </p:nvSpPr>
        <p:spPr>
          <a:xfrm>
            <a:off x="228600" y="6292352"/>
            <a:ext cx="5249984" cy="4837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4" name="Bilde 13">
            <a:extLst>
              <a:ext uri="{FF2B5EF4-FFF2-40B4-BE49-F238E27FC236}">
                <a16:creationId xmlns:a16="http://schemas.microsoft.com/office/drawing/2014/main" id="{B2B4A1A6-5AB0-DE4A-BD52-FF095B0B035D}"/>
              </a:ext>
            </a:extLst>
          </p:cNvPr>
          <p:cNvPicPr>
            <a:picLocks noChangeAspect="1"/>
          </p:cNvPicPr>
          <p:nvPr userDrawn="1"/>
        </p:nvPicPr>
        <p:blipFill>
          <a:blip r:embed="rId2"/>
          <a:stretch>
            <a:fillRect/>
          </a:stretch>
        </p:blipFill>
        <p:spPr>
          <a:xfrm>
            <a:off x="319725" y="6292352"/>
            <a:ext cx="711282" cy="365125"/>
          </a:xfrm>
          <a:prstGeom prst="rect">
            <a:avLst/>
          </a:prstGeom>
        </p:spPr>
      </p:pic>
    </p:spTree>
    <p:extLst>
      <p:ext uri="{BB962C8B-B14F-4D97-AF65-F5344CB8AC3E}">
        <p14:creationId xmlns:p14="http://schemas.microsoft.com/office/powerpoint/2010/main" val="17215403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itat positiv">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p>
            <a:r>
              <a:rPr lang="nb-NO"/>
              <a:t>Klikk for å redigere tittelstil</a:t>
            </a:r>
            <a:endParaRPr dirty="0"/>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normAutofit/>
          </a:bodyPr>
          <a:lstStyle>
            <a:lvl1pPr marL="0" indent="432000">
              <a:spcBef>
                <a:spcPts val="1800"/>
              </a:spcBef>
              <a:defRPr sz="4000"/>
            </a:lvl1pPr>
          </a:lstStyle>
          <a:p>
            <a:pPr lvl="0"/>
            <a:r>
              <a:rPr lang="nb-NO"/>
              <a:t>Klikk for å redigere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C20DE0DF-BE6B-D248-92A9-54242D212695}" type="datetime1">
              <a:rPr lang="nb-NO" smtClean="0"/>
              <a:t>10.02.2021</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25459851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55A253E-7FDD-4000-B5C9-3B3CA5F3CCC8}"/>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id="{33BA289D-D75C-4E12-9D0C-F8319E7AAB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a:extLst>
              <a:ext uri="{FF2B5EF4-FFF2-40B4-BE49-F238E27FC236}">
                <a16:creationId xmlns:a16="http://schemas.microsoft.com/office/drawing/2014/main" id="{0EA0B422-75A0-4079-93A3-85787D229EE6}"/>
              </a:ext>
            </a:extLst>
          </p:cNvPr>
          <p:cNvSpPr>
            <a:spLocks noGrp="1"/>
          </p:cNvSpPr>
          <p:nvPr>
            <p:ph type="dt" sz="half" idx="10"/>
          </p:nvPr>
        </p:nvSpPr>
        <p:spPr/>
        <p:txBody>
          <a:bodyPr/>
          <a:lstStyle/>
          <a:p>
            <a:fld id="{D78846F0-BCA8-4AF6-943C-5BACC11495B8}" type="datetimeFigureOut">
              <a:rPr lang="nb-NO" smtClean="0"/>
              <a:t>10.02.2021</a:t>
            </a:fld>
            <a:endParaRPr lang="nb-NO"/>
          </a:p>
        </p:txBody>
      </p:sp>
      <p:sp>
        <p:nvSpPr>
          <p:cNvPr id="5" name="Plassholder for bunntekst 4">
            <a:extLst>
              <a:ext uri="{FF2B5EF4-FFF2-40B4-BE49-F238E27FC236}">
                <a16:creationId xmlns:a16="http://schemas.microsoft.com/office/drawing/2014/main" id="{AEE8A7D4-F711-481F-B4F6-327B770ED6F7}"/>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1E2DD4D8-FE8D-47FC-960E-F75EB31F0C9D}"/>
              </a:ext>
            </a:extLst>
          </p:cNvPr>
          <p:cNvSpPr>
            <a:spLocks noGrp="1"/>
          </p:cNvSpPr>
          <p:nvPr>
            <p:ph type="sldNum" sz="quarter" idx="12"/>
          </p:nvPr>
        </p:nvSpPr>
        <p:spPr/>
        <p:txBody>
          <a:bodyPr/>
          <a:lstStyle/>
          <a:p>
            <a:fld id="{6CAE8804-34ED-4556-9391-03F67E179290}" type="slidenum">
              <a:rPr lang="nb-NO" smtClean="0"/>
              <a:t>‹#›</a:t>
            </a:fld>
            <a:endParaRPr lang="nb-NO"/>
          </a:p>
        </p:txBody>
      </p:sp>
    </p:spTree>
    <p:extLst>
      <p:ext uri="{BB962C8B-B14F-4D97-AF65-F5344CB8AC3E}">
        <p14:creationId xmlns:p14="http://schemas.microsoft.com/office/powerpoint/2010/main" val="41194167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Divider A">
    <p:spTree>
      <p:nvGrpSpPr>
        <p:cNvPr id="1" name=""/>
        <p:cNvGrpSpPr/>
        <p:nvPr/>
      </p:nvGrpSpPr>
      <p:grpSpPr>
        <a:xfrm>
          <a:off x="0" y="0"/>
          <a:ext cx="0" cy="0"/>
          <a:chOff x="0" y="0"/>
          <a:chExt cx="0" cy="0"/>
        </a:xfrm>
      </p:grpSpPr>
      <p:sp>
        <p:nvSpPr>
          <p:cNvPr id="24" name="Text Placeholder 6"/>
          <p:cNvSpPr>
            <a:spLocks noGrp="1"/>
          </p:cNvSpPr>
          <p:nvPr>
            <p:ph type="body" sz="quarter" idx="25" hasCustomPrompt="1"/>
          </p:nvPr>
        </p:nvSpPr>
        <p:spPr>
          <a:xfrm>
            <a:off x="559767" y="544472"/>
            <a:ext cx="6006940" cy="253041"/>
          </a:xfrm>
        </p:spPr>
        <p:txBody>
          <a:bodyPr lIns="18000" anchor="t" anchorCtr="0">
            <a:normAutofit/>
          </a:bodyPr>
          <a:lstStyle>
            <a:lvl1pPr marL="0" indent="0">
              <a:buNone/>
              <a:defRPr sz="1333" cap="none" baseline="0">
                <a:solidFill>
                  <a:srgbClr val="063342"/>
                </a:solidFill>
              </a:defRPr>
            </a:lvl1pPr>
          </a:lstStyle>
          <a:p>
            <a:pPr lvl="0"/>
            <a:r>
              <a:rPr lang="en-GB" dirty="0"/>
              <a:t>Click to edit master text styles</a:t>
            </a:r>
          </a:p>
        </p:txBody>
      </p:sp>
      <p:sp>
        <p:nvSpPr>
          <p:cNvPr id="2" name="Title 1"/>
          <p:cNvSpPr>
            <a:spLocks noGrp="1"/>
          </p:cNvSpPr>
          <p:nvPr>
            <p:ph type="title"/>
          </p:nvPr>
        </p:nvSpPr>
        <p:spPr/>
        <p:txBody>
          <a:bodyPr/>
          <a:lstStyle/>
          <a:p>
            <a:r>
              <a:rPr lang="en-US"/>
              <a:t>Click to edit Master title style</a:t>
            </a:r>
            <a:endParaRPr lang="en-GB"/>
          </a:p>
        </p:txBody>
      </p:sp>
      <p:sp>
        <p:nvSpPr>
          <p:cNvPr id="5" name="Slide Number Placeholder 4">
            <a:extLst>
              <a:ext uri="{FF2B5EF4-FFF2-40B4-BE49-F238E27FC236}">
                <a16:creationId xmlns:a16="http://schemas.microsoft.com/office/drawing/2014/main" id="{F37ACA48-5FC8-4460-9924-4170CAB93E9C}"/>
              </a:ext>
            </a:extLst>
          </p:cNvPr>
          <p:cNvSpPr>
            <a:spLocks noGrp="1"/>
          </p:cNvSpPr>
          <p:nvPr>
            <p:ph type="sldNum" sz="quarter" idx="12"/>
          </p:nvPr>
        </p:nvSpPr>
        <p:spPr>
          <a:xfrm>
            <a:off x="11541004" y="6401303"/>
            <a:ext cx="544421" cy="506084"/>
          </a:xfrm>
        </p:spPr>
        <p:txBody>
          <a:bodyPr/>
          <a:lstStyle/>
          <a:p>
            <a:fld id="{AF54B9EF-527F-4F31-BDA9-861CCA0FE377}" type="slidenum">
              <a:rPr lang="en-GB" smtClean="0"/>
              <a:pPr/>
              <a:t>‹#›</a:t>
            </a:fld>
            <a:endParaRPr lang="en-GB" dirty="0"/>
          </a:p>
        </p:txBody>
      </p:sp>
      <p:sp>
        <p:nvSpPr>
          <p:cNvPr id="6" name="Slide Number Placeholder 5">
            <a:extLst>
              <a:ext uri="{FF2B5EF4-FFF2-40B4-BE49-F238E27FC236}">
                <a16:creationId xmlns:a16="http://schemas.microsoft.com/office/drawing/2014/main" id="{59DCA17A-34A3-47FC-8F88-368E90282CBE}"/>
              </a:ext>
            </a:extLst>
          </p:cNvPr>
          <p:cNvSpPr txBox="1">
            <a:spLocks/>
          </p:cNvSpPr>
          <p:nvPr userDrawn="1"/>
        </p:nvSpPr>
        <p:spPr>
          <a:xfrm>
            <a:off x="575734" y="6289434"/>
            <a:ext cx="4951025" cy="506084"/>
          </a:xfrm>
          <a:prstGeom prst="rect">
            <a:avLst/>
          </a:prstGeom>
        </p:spPr>
        <p:txBody>
          <a:bodyPr vert="horz" wrap="square" lIns="0" tIns="0" rIns="0" bIns="0" rtlCol="0" anchor="ctr" anchorCtr="0"/>
          <a:lstStyle>
            <a:defPPr>
              <a:defRPr lang="en-US"/>
            </a:defPPr>
            <a:lvl1pPr marL="0" algn="r" defTabSz="914400" rtl="0" eaLnBrk="1" latinLnBrk="0" hangingPunct="1">
              <a:lnSpc>
                <a:spcPts val="600"/>
              </a:lnSpc>
              <a:defRPr sz="1050" b="0" kern="1200" cap="all" baseline="0">
                <a:solidFill>
                  <a:srgbClr val="7D8897"/>
                </a:solidFill>
                <a:latin typeface="Verdana" pitchFamily="34" charset="0"/>
                <a:ea typeface="Verdana" pitchFamily="34" charset="0"/>
                <a:cs typeface="Verdana"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pPr>
            <a:r>
              <a:rPr lang="en-GB" sz="1067" b="0" cap="none" dirty="0" err="1"/>
              <a:t>Prosjekteringsgruppen</a:t>
            </a:r>
            <a:r>
              <a:rPr lang="en-GB" sz="1067" b="0" cap="none" dirty="0"/>
              <a:t> </a:t>
            </a:r>
            <a:r>
              <a:rPr lang="en-GB" sz="1067" b="0" cap="none" dirty="0" err="1"/>
              <a:t>Fornebubanen</a:t>
            </a:r>
            <a:endParaRPr lang="en-GB" sz="1067" b="0" cap="none" dirty="0"/>
          </a:p>
        </p:txBody>
      </p:sp>
    </p:spTree>
    <p:extLst>
      <p:ext uri="{BB962C8B-B14F-4D97-AF65-F5344CB8AC3E}">
        <p14:creationId xmlns:p14="http://schemas.microsoft.com/office/powerpoint/2010/main" val="77123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610552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dirty="0"/>
          </a:p>
        </p:txBody>
      </p:sp>
      <p:sp>
        <p:nvSpPr>
          <p:cNvPr id="3" name="Plassholder for innhold 2"/>
          <p:cNvSpPr>
            <a:spLocks noGrp="1"/>
          </p:cNvSpPr>
          <p:nvPr>
            <p:ph idx="1"/>
          </p:nvPr>
        </p:nvSpPr>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
        <p:nvSpPr>
          <p:cNvPr id="4" name="Plassholder for dato 3"/>
          <p:cNvSpPr>
            <a:spLocks noGrp="1"/>
          </p:cNvSpPr>
          <p:nvPr>
            <p:ph type="dt" sz="half" idx="10"/>
          </p:nvPr>
        </p:nvSpPr>
        <p:spPr/>
        <p:txBody>
          <a:bodyPr/>
          <a:lstStyle>
            <a:lvl1pPr>
              <a:defRPr/>
            </a:lvl1pPr>
          </a:lstStyle>
          <a:p>
            <a:r>
              <a:rPr lang="nb-NO" dirty="0" smtClean="0">
                <a:solidFill>
                  <a:prstClr val="white"/>
                </a:solidFill>
              </a:rPr>
              <a:t>30.10.2014</a:t>
            </a:r>
            <a:endParaRPr lang="nb-NO" dirty="0">
              <a:solidFill>
                <a:prstClr val="white"/>
              </a:solidFill>
            </a:endParaRPr>
          </a:p>
        </p:txBody>
      </p:sp>
      <p:sp>
        <p:nvSpPr>
          <p:cNvPr id="6" name="Plassholder for lysbildenummer 5"/>
          <p:cNvSpPr>
            <a:spLocks noGrp="1"/>
          </p:cNvSpPr>
          <p:nvPr>
            <p:ph type="sldNum" sz="quarter" idx="12"/>
          </p:nvPr>
        </p:nvSpPr>
        <p:spPr/>
        <p:txBody>
          <a:bodyPr/>
          <a:lstStyle/>
          <a:p>
            <a:fld id="{CFBFA5D4-7951-41B2-927E-5337A5295656}" type="slidenum">
              <a:rPr lang="nb-NO" smtClean="0">
                <a:solidFill>
                  <a:prstClr val="black"/>
                </a:solidFill>
              </a:rPr>
              <a:pPr/>
              <a:t>‹#›</a:t>
            </a:fld>
            <a:endParaRPr lang="nb-NO" dirty="0">
              <a:solidFill>
                <a:prstClr val="black"/>
              </a:solidFill>
            </a:endParaRPr>
          </a:p>
        </p:txBody>
      </p:sp>
      <p:sp>
        <p:nvSpPr>
          <p:cNvPr id="8" name="Plassholder for tekst 7"/>
          <p:cNvSpPr>
            <a:spLocks noGrp="1"/>
          </p:cNvSpPr>
          <p:nvPr>
            <p:ph type="body" sz="quarter" idx="13"/>
          </p:nvPr>
        </p:nvSpPr>
        <p:spPr>
          <a:xfrm>
            <a:off x="1700374" y="699473"/>
            <a:ext cx="7590375" cy="354711"/>
          </a:xfrm>
        </p:spPr>
        <p:txBody>
          <a:bodyPr>
            <a:normAutofit/>
          </a:bodyPr>
          <a:lstStyle>
            <a:lvl1pPr marL="0" indent="0">
              <a:buNone/>
              <a:defRPr sz="2000">
                <a:solidFill>
                  <a:srgbClr val="ED9300"/>
                </a:solidFill>
              </a:defRPr>
            </a:lvl1pPr>
          </a:lstStyle>
          <a:p>
            <a:pPr lvl="0"/>
            <a:r>
              <a:rPr lang="nb-NO" smtClean="0"/>
              <a:t>Klikk for å redigere tekststiler i malen</a:t>
            </a:r>
          </a:p>
        </p:txBody>
      </p:sp>
      <p:sp>
        <p:nvSpPr>
          <p:cNvPr id="9" name="Plassholder for bunntekst 4"/>
          <p:cNvSpPr>
            <a:spLocks noGrp="1"/>
          </p:cNvSpPr>
          <p:nvPr>
            <p:ph type="ftr" sz="quarter" idx="11"/>
          </p:nvPr>
        </p:nvSpPr>
        <p:spPr>
          <a:xfrm>
            <a:off x="2060276" y="6398419"/>
            <a:ext cx="9661440" cy="172125"/>
          </a:xfrm>
        </p:spPr>
        <p:txBody>
          <a:bodyPr/>
          <a:lstStyle>
            <a:lvl1pPr>
              <a:defRPr b="0"/>
            </a:lvl1pPr>
          </a:lstStyle>
          <a:p>
            <a:r>
              <a:rPr lang="nb-NO" smtClean="0">
                <a:solidFill>
                  <a:prstClr val="black"/>
                </a:solidFill>
              </a:rPr>
              <a:t>Presentasjonstittel endres i "Topptekst og bunntekst" i menyen under "Sett inn"-fanen</a:t>
            </a:r>
            <a:endParaRPr lang="nb-NO" dirty="0">
              <a:solidFill>
                <a:prstClr val="black"/>
              </a:solidFill>
            </a:endParaRPr>
          </a:p>
        </p:txBody>
      </p:sp>
    </p:spTree>
    <p:extLst>
      <p:ext uri="{BB962C8B-B14F-4D97-AF65-F5344CB8AC3E}">
        <p14:creationId xmlns:p14="http://schemas.microsoft.com/office/powerpoint/2010/main" val="1827289545"/>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tellysbilde bilde byen">
    <p:bg>
      <p:bgPr>
        <a:solidFill>
          <a:schemeClr val="bg1"/>
        </a:solidFill>
        <a:effectLst/>
      </p:bgPr>
    </p:bg>
    <p:spTree>
      <p:nvGrpSpPr>
        <p:cNvPr id="1" name=""/>
        <p:cNvGrpSpPr/>
        <p:nvPr/>
      </p:nvGrpSpPr>
      <p:grpSpPr>
        <a:xfrm>
          <a:off x="0" y="0"/>
          <a:ext cx="0" cy="0"/>
          <a:chOff x="0" y="0"/>
          <a:chExt cx="0" cy="0"/>
        </a:xfrm>
      </p:grpSpPr>
      <p:pic>
        <p:nvPicPr>
          <p:cNvPr id="8" name="Bilde 7" descr="Et bilde som inneholder bygning, utendørs&#10;&#10;Automatisk generert beskrivelse">
            <a:extLst>
              <a:ext uri="{FF2B5EF4-FFF2-40B4-BE49-F238E27FC236}">
                <a16:creationId xmlns:a16="http://schemas.microsoft.com/office/drawing/2014/main" id="{7E7EC66A-4502-9249-A55F-640D9F420E39}"/>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2" y="0"/>
            <a:ext cx="12192001" cy="6858000"/>
          </a:xfrm>
          <a:prstGeom prst="rect">
            <a:avLst/>
          </a:prstGeom>
        </p:spPr>
      </p:pic>
      <p:sp>
        <p:nvSpPr>
          <p:cNvPr id="9" name="Rektangel 8">
            <a:extLst>
              <a:ext uri="{FF2B5EF4-FFF2-40B4-BE49-F238E27FC236}">
                <a16:creationId xmlns:a16="http://schemas.microsoft.com/office/drawing/2014/main" id="{2051E715-0C35-C940-9034-9C879AE08CC3}"/>
              </a:ext>
            </a:extLst>
          </p:cNvPr>
          <p:cNvSpPr/>
          <p:nvPr userDrawn="1"/>
        </p:nvSpPr>
        <p:spPr>
          <a:xfrm>
            <a:off x="0" y="0"/>
            <a:ext cx="6091200" cy="60912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29D7420-2B41-5A47-8224-27AB9025098A}" type="datetime1">
              <a:rPr lang="nb-NO" smtClean="0"/>
              <a:t>10.02.2021</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19175" y="0"/>
            <a:ext cx="5073650" cy="4060824"/>
          </a:xfrm>
          <a:prstGeom prst="rect">
            <a:avLst/>
          </a:prstGeom>
          <a:noFill/>
        </p:spPr>
        <p:txBody>
          <a:bodyPr lIns="0" tIns="360000" rIns="720000" bIns="360000" anchor="b" anchorCtr="0">
            <a:normAutofit/>
          </a:bodyPr>
          <a:lstStyle>
            <a:lvl1pPr algn="l">
              <a:lnSpc>
                <a:spcPct val="100000"/>
              </a:lnSpc>
              <a:defRPr sz="3600">
                <a:solidFill>
                  <a:schemeClr val="tx1"/>
                </a:solidFill>
              </a:defRPr>
            </a:lvl1pPr>
          </a:lstStyle>
          <a:p>
            <a:r>
              <a:rPr lang="en-US" dirty="0"/>
              <a:t>Click to edit Master title style</a:t>
            </a:r>
            <a:endParaRPr dirty="0"/>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3807267"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dirty="0"/>
          </a:p>
        </p:txBody>
      </p:sp>
      <p:sp>
        <p:nvSpPr>
          <p:cNvPr id="10" name="TekstSylinder 9">
            <a:extLst>
              <a:ext uri="{FF2B5EF4-FFF2-40B4-BE49-F238E27FC236}">
                <a16:creationId xmlns:a16="http://schemas.microsoft.com/office/drawing/2014/main" id="{0DC99E27-7C6D-AE4A-B279-77DB37BAD325}"/>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dirty="0">
                <a:solidFill>
                  <a:schemeClr val="tx1"/>
                </a:solidFill>
              </a:rPr>
              <a:t>Tittellysbilde bilde 1</a:t>
            </a:r>
          </a:p>
        </p:txBody>
      </p:sp>
      <p:pic>
        <p:nvPicPr>
          <p:cNvPr id="11" name="Bilde 10">
            <a:extLst>
              <a:ext uri="{FF2B5EF4-FFF2-40B4-BE49-F238E27FC236}">
                <a16:creationId xmlns:a16="http://schemas.microsoft.com/office/drawing/2014/main" id="{519149A9-FDA1-A64B-97A5-C26D29293186}"/>
              </a:ext>
            </a:extLst>
          </p:cNvPr>
          <p:cNvPicPr>
            <a:picLocks noChangeAspect="1"/>
          </p:cNvPicPr>
          <p:nvPr userDrawn="1"/>
        </p:nvPicPr>
        <p:blipFill>
          <a:blip r:embed="rId3">
            <a:extLst>
              <a:ext uri="{BEBA8EAE-BF5A-486C-A8C5-ECC9F3942E4B}">
                <a14:imgProps xmlns:a14="http://schemas.microsoft.com/office/drawing/2010/main">
                  <a14:imgLayer r:embed="rId4">
                    <a14:imgEffect>
                      <a14:brightnessContrast bright="-100000"/>
                    </a14:imgEffect>
                  </a14:imgLayer>
                </a14:imgProps>
              </a:ext>
            </a:extLst>
          </a:blip>
          <a:stretch>
            <a:fillRect/>
          </a:stretch>
        </p:blipFill>
        <p:spPr>
          <a:xfrm>
            <a:off x="955175" y="476000"/>
            <a:ext cx="1080000" cy="1080000"/>
          </a:xfrm>
          <a:prstGeom prst="rect">
            <a:avLst/>
          </a:prstGeom>
        </p:spPr>
      </p:pic>
    </p:spTree>
    <p:extLst>
      <p:ext uri="{BB962C8B-B14F-4D97-AF65-F5344CB8AC3E}">
        <p14:creationId xmlns:p14="http://schemas.microsoft.com/office/powerpoint/2010/main" val="15741645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tellysbilde bilde marka">
    <p:bg>
      <p:bgPr>
        <a:solidFill>
          <a:schemeClr val="accent3"/>
        </a:solidFill>
        <a:effectLst/>
      </p:bgPr>
    </p:bg>
    <p:spTree>
      <p:nvGrpSpPr>
        <p:cNvPr id="1" name=""/>
        <p:cNvGrpSpPr/>
        <p:nvPr/>
      </p:nvGrpSpPr>
      <p:grpSpPr>
        <a:xfrm>
          <a:off x="0" y="0"/>
          <a:ext cx="0" cy="0"/>
          <a:chOff x="0" y="0"/>
          <a:chExt cx="0" cy="0"/>
        </a:xfrm>
      </p:grpSpPr>
      <p:pic>
        <p:nvPicPr>
          <p:cNvPr id="12" name="Bilde 11" descr="Et bilde som inneholder himmel, utendørs, natur, skyer&#10;&#10;Automatisk generert beskrivelse">
            <a:extLst>
              <a:ext uri="{FF2B5EF4-FFF2-40B4-BE49-F238E27FC236}">
                <a16:creationId xmlns:a16="http://schemas.microsoft.com/office/drawing/2014/main" id="{14A8EF75-01EA-774E-9124-B9A766809B19}"/>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9" name="Rektangel 8">
            <a:extLst>
              <a:ext uri="{FF2B5EF4-FFF2-40B4-BE49-F238E27FC236}">
                <a16:creationId xmlns:a16="http://schemas.microsoft.com/office/drawing/2014/main" id="{2051E715-0C35-C940-9034-9C879AE08CC3}"/>
              </a:ext>
            </a:extLst>
          </p:cNvPr>
          <p:cNvSpPr/>
          <p:nvPr userDrawn="1"/>
        </p:nvSpPr>
        <p:spPr>
          <a:xfrm>
            <a:off x="0" y="0"/>
            <a:ext cx="6091200" cy="6091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29D7420-2B41-5A47-8224-27AB9025098A}" type="datetime1">
              <a:rPr lang="nb-NO" smtClean="0"/>
              <a:t>10.02.2021</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19175" y="0"/>
            <a:ext cx="5073650" cy="4060824"/>
          </a:xfrm>
          <a:prstGeom prst="rect">
            <a:avLst/>
          </a:prstGeom>
          <a:noFill/>
        </p:spPr>
        <p:txBody>
          <a:bodyPr lIns="0" tIns="360000" rIns="720000" bIns="360000" anchor="b" anchorCtr="0">
            <a:normAutofit/>
          </a:bodyPr>
          <a:lstStyle>
            <a:lvl1pPr algn="l">
              <a:lnSpc>
                <a:spcPct val="100000"/>
              </a:lnSpc>
              <a:defRPr sz="3600">
                <a:solidFill>
                  <a:schemeClr val="tx1"/>
                </a:solidFill>
              </a:defRPr>
            </a:lvl1pPr>
          </a:lstStyle>
          <a:p>
            <a:r>
              <a:rPr lang="en-US" dirty="0"/>
              <a:t>Click to edit Master title style</a:t>
            </a:r>
            <a:endParaRPr dirty="0"/>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3807267"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dirty="0"/>
          </a:p>
        </p:txBody>
      </p:sp>
      <p:sp>
        <p:nvSpPr>
          <p:cNvPr id="10" name="TekstSylinder 9">
            <a:extLst>
              <a:ext uri="{FF2B5EF4-FFF2-40B4-BE49-F238E27FC236}">
                <a16:creationId xmlns:a16="http://schemas.microsoft.com/office/drawing/2014/main" id="{0DC99E27-7C6D-AE4A-B279-77DB37BAD325}"/>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dirty="0">
                <a:solidFill>
                  <a:schemeClr val="tx1"/>
                </a:solidFill>
              </a:rPr>
              <a:t>Tittellysbilde bilde positiv logo og bilde</a:t>
            </a:r>
          </a:p>
        </p:txBody>
      </p:sp>
      <p:pic>
        <p:nvPicPr>
          <p:cNvPr id="11" name="Bilde 10">
            <a:extLst>
              <a:ext uri="{FF2B5EF4-FFF2-40B4-BE49-F238E27FC236}">
                <a16:creationId xmlns:a16="http://schemas.microsoft.com/office/drawing/2014/main" id="{519149A9-FDA1-A64B-97A5-C26D29293186}"/>
              </a:ext>
            </a:extLst>
          </p:cNvPr>
          <p:cNvPicPr>
            <a:picLocks noChangeAspect="1"/>
          </p:cNvPicPr>
          <p:nvPr userDrawn="1"/>
        </p:nvPicPr>
        <p:blipFill>
          <a:blip r:embed="rId3">
            <a:extLst>
              <a:ext uri="{BEBA8EAE-BF5A-486C-A8C5-ECC9F3942E4B}">
                <a14:imgProps xmlns:a14="http://schemas.microsoft.com/office/drawing/2010/main">
                  <a14:imgLayer r:embed="rId4">
                    <a14:imgEffect>
                      <a14:brightnessContrast bright="-100000"/>
                    </a14:imgEffect>
                  </a14:imgLayer>
                </a14:imgProps>
              </a:ext>
            </a:extLst>
          </a:blip>
          <a:stretch>
            <a:fillRect/>
          </a:stretch>
        </p:blipFill>
        <p:spPr>
          <a:xfrm>
            <a:off x="955175" y="476000"/>
            <a:ext cx="1080000" cy="1080000"/>
          </a:xfrm>
          <a:prstGeom prst="rect">
            <a:avLst/>
          </a:prstGeom>
        </p:spPr>
      </p:pic>
    </p:spTree>
    <p:extLst>
      <p:ext uri="{BB962C8B-B14F-4D97-AF65-F5344CB8AC3E}">
        <p14:creationId xmlns:p14="http://schemas.microsoft.com/office/powerpoint/2010/main" val="38552750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tellysbilde bilde fjorden">
    <p:bg>
      <p:bgPr>
        <a:solidFill>
          <a:schemeClr val="bg1"/>
        </a:solidFill>
        <a:effectLst/>
      </p:bgPr>
    </p:bg>
    <p:spTree>
      <p:nvGrpSpPr>
        <p:cNvPr id="1" name=""/>
        <p:cNvGrpSpPr/>
        <p:nvPr/>
      </p:nvGrpSpPr>
      <p:grpSpPr>
        <a:xfrm>
          <a:off x="0" y="0"/>
          <a:ext cx="0" cy="0"/>
          <a:chOff x="0" y="0"/>
          <a:chExt cx="0" cy="0"/>
        </a:xfrm>
      </p:grpSpPr>
      <p:pic>
        <p:nvPicPr>
          <p:cNvPr id="8" name="Bilde 7" descr="Et bilde som inneholder vann, utendørs, himmel&#10;&#10;Automatisk generert beskrivelse">
            <a:extLst>
              <a:ext uri="{FF2B5EF4-FFF2-40B4-BE49-F238E27FC236}">
                <a16:creationId xmlns:a16="http://schemas.microsoft.com/office/drawing/2014/main" id="{5529CA15-BE40-1D42-9D15-E0A7E692230B}"/>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9" name="Rektangel 8">
            <a:extLst>
              <a:ext uri="{FF2B5EF4-FFF2-40B4-BE49-F238E27FC236}">
                <a16:creationId xmlns:a16="http://schemas.microsoft.com/office/drawing/2014/main" id="{2051E715-0C35-C940-9034-9C879AE08CC3}"/>
              </a:ext>
            </a:extLst>
          </p:cNvPr>
          <p:cNvSpPr/>
          <p:nvPr userDrawn="1"/>
        </p:nvSpPr>
        <p:spPr>
          <a:xfrm>
            <a:off x="0" y="0"/>
            <a:ext cx="6091200" cy="60912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29D7420-2B41-5A47-8224-27AB9025098A}" type="datetime1">
              <a:rPr lang="nb-NO" smtClean="0"/>
              <a:t>10.02.2021</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19175" y="0"/>
            <a:ext cx="5073650" cy="4060824"/>
          </a:xfrm>
          <a:prstGeom prst="rect">
            <a:avLst/>
          </a:prstGeom>
          <a:noFill/>
        </p:spPr>
        <p:txBody>
          <a:bodyPr lIns="0" tIns="360000" rIns="720000" bIns="360000" anchor="b" anchorCtr="0">
            <a:normAutofit/>
          </a:bodyPr>
          <a:lstStyle>
            <a:lvl1pPr algn="l">
              <a:lnSpc>
                <a:spcPct val="100000"/>
              </a:lnSpc>
              <a:defRPr sz="3600">
                <a:solidFill>
                  <a:schemeClr val="tx1"/>
                </a:solidFill>
              </a:defRPr>
            </a:lvl1pPr>
          </a:lstStyle>
          <a:p>
            <a:r>
              <a:rPr lang="en-US" dirty="0"/>
              <a:t>Click to edit Master title style</a:t>
            </a:r>
            <a:endParaRPr dirty="0"/>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3807267"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dirty="0"/>
          </a:p>
        </p:txBody>
      </p:sp>
      <p:sp>
        <p:nvSpPr>
          <p:cNvPr id="10" name="TekstSylinder 9">
            <a:extLst>
              <a:ext uri="{FF2B5EF4-FFF2-40B4-BE49-F238E27FC236}">
                <a16:creationId xmlns:a16="http://schemas.microsoft.com/office/drawing/2014/main" id="{0DC99E27-7C6D-AE4A-B279-77DB37BAD325}"/>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dirty="0">
                <a:solidFill>
                  <a:schemeClr val="tx1"/>
                </a:solidFill>
              </a:rPr>
              <a:t>Tittellysbilde bilde positiv logo og bilde</a:t>
            </a:r>
          </a:p>
        </p:txBody>
      </p:sp>
      <p:pic>
        <p:nvPicPr>
          <p:cNvPr id="11" name="Bilde 10">
            <a:extLst>
              <a:ext uri="{FF2B5EF4-FFF2-40B4-BE49-F238E27FC236}">
                <a16:creationId xmlns:a16="http://schemas.microsoft.com/office/drawing/2014/main" id="{519149A9-FDA1-A64B-97A5-C26D29293186}"/>
              </a:ext>
            </a:extLst>
          </p:cNvPr>
          <p:cNvPicPr>
            <a:picLocks noChangeAspect="1"/>
          </p:cNvPicPr>
          <p:nvPr userDrawn="1"/>
        </p:nvPicPr>
        <p:blipFill>
          <a:blip r:embed="rId3">
            <a:extLst>
              <a:ext uri="{BEBA8EAE-BF5A-486C-A8C5-ECC9F3942E4B}">
                <a14:imgProps xmlns:a14="http://schemas.microsoft.com/office/drawing/2010/main">
                  <a14:imgLayer r:embed="rId4">
                    <a14:imgEffect>
                      <a14:brightnessContrast bright="-100000"/>
                    </a14:imgEffect>
                  </a14:imgLayer>
                </a14:imgProps>
              </a:ext>
            </a:extLst>
          </a:blip>
          <a:stretch>
            <a:fillRect/>
          </a:stretch>
        </p:blipFill>
        <p:spPr>
          <a:xfrm>
            <a:off x="955175" y="476000"/>
            <a:ext cx="1080000" cy="1080000"/>
          </a:xfrm>
          <a:prstGeom prst="rect">
            <a:avLst/>
          </a:prstGeom>
        </p:spPr>
      </p:pic>
    </p:spTree>
    <p:extLst>
      <p:ext uri="{BB962C8B-B14F-4D97-AF65-F5344CB8AC3E}">
        <p14:creationId xmlns:p14="http://schemas.microsoft.com/office/powerpoint/2010/main" val="413336630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tellysbilde bilde positiv logo">
    <p:bg>
      <p:bgPr>
        <a:solidFill>
          <a:schemeClr val="bg1"/>
        </a:solidFill>
        <a:effectLst/>
      </p:bgPr>
    </p:bg>
    <p:spTree>
      <p:nvGrpSpPr>
        <p:cNvPr id="1" name=""/>
        <p:cNvGrpSpPr/>
        <p:nvPr/>
      </p:nvGrpSpPr>
      <p:grpSpPr>
        <a:xfrm>
          <a:off x="0" y="0"/>
          <a:ext cx="0" cy="0"/>
          <a:chOff x="0" y="0"/>
          <a:chExt cx="0" cy="0"/>
        </a:xfrm>
      </p:grpSpPr>
      <p:sp>
        <p:nvSpPr>
          <p:cNvPr id="32" name="Plassholder for bilde 31">
            <a:extLst>
              <a:ext uri="{FF2B5EF4-FFF2-40B4-BE49-F238E27FC236}">
                <a16:creationId xmlns:a16="http://schemas.microsoft.com/office/drawing/2014/main" id="{51D549F5-AC93-B149-A734-75CCBEC7722E}"/>
              </a:ext>
            </a:extLst>
          </p:cNvPr>
          <p:cNvSpPr>
            <a:spLocks noGrp="1"/>
          </p:cNvSpPr>
          <p:nvPr>
            <p:ph type="pic" sz="quarter" idx="17" hasCustomPrompt="1"/>
          </p:nvPr>
        </p:nvSpPr>
        <p:spPr>
          <a:xfrm>
            <a:off x="0" y="0"/>
            <a:ext cx="12193200" cy="6858000"/>
          </a:xfrm>
          <a:custGeom>
            <a:avLst/>
            <a:gdLst>
              <a:gd name="connsiteX0" fmla="*/ 6091201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 name="connsiteX4" fmla="*/ 0 w 12193200"/>
              <a:gd name="connsiteY4" fmla="*/ 6091200 h 6858000"/>
              <a:gd name="connsiteX5" fmla="*/ 6091201 w 12193200"/>
              <a:gd name="connsiteY5" fmla="*/ 60912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3200" h="6858000">
                <a:moveTo>
                  <a:pt x="6091201" y="0"/>
                </a:moveTo>
                <a:lnTo>
                  <a:pt x="12193200" y="0"/>
                </a:lnTo>
                <a:lnTo>
                  <a:pt x="12193200" y="6858000"/>
                </a:lnTo>
                <a:lnTo>
                  <a:pt x="0" y="6858000"/>
                </a:lnTo>
                <a:lnTo>
                  <a:pt x="0" y="6091200"/>
                </a:lnTo>
                <a:lnTo>
                  <a:pt x="6091201" y="6091200"/>
                </a:lnTo>
                <a:close/>
              </a:path>
            </a:pathLst>
          </a:custGeom>
          <a:solidFill>
            <a:schemeClr val="bg2"/>
          </a:solidFill>
        </p:spPr>
        <p:txBody>
          <a:bodyPr wrap="square" lIns="6480000" tIns="180000" rIns="180000" bIns="180000" anchor="ctr" anchorCtr="0">
            <a:noAutofit/>
          </a:bodyPr>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lang="nb-NO" sz="1200" b="0" i="0" u="none" strike="noStrike" smtClean="0">
                <a:effectLst/>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dirty="0"/>
              <a:t>1. Dobbeltklikk på ikonet til venstre (midt på lysbildet)</a:t>
            </a:r>
            <a:br>
              <a:rPr lang="nb-NO" noProof="0" dirty="0"/>
            </a:br>
            <a:r>
              <a:rPr lang="nb-NO" noProof="0" dirty="0"/>
              <a:t>2. Velg bildet du ønsker å sette inn</a:t>
            </a:r>
            <a:br>
              <a:rPr lang="nb-NO" noProof="0" dirty="0"/>
            </a:br>
            <a:r>
              <a:rPr lang="nb-NO" noProof="0" dirty="0"/>
              <a:t>3. Bruk ‘bildeverktøy’ –&gt; ‘beskjær’ for å endre bildeutsnitt</a:t>
            </a:r>
            <a:br>
              <a:rPr lang="nb-NO" noProof="0" dirty="0"/>
            </a:br>
            <a:r>
              <a:rPr lang="nb-NO" noProof="0" dirty="0"/>
              <a:t>Her kan du velge utsnitt ved å dra i de hvite kulene i hjørnet. </a:t>
            </a:r>
            <a:br>
              <a:rPr lang="nb-NO" noProof="0" dirty="0"/>
            </a:br>
            <a:r>
              <a:rPr lang="nb-NO" noProof="0" dirty="0"/>
              <a:t>(Hold </a:t>
            </a:r>
            <a:r>
              <a:rPr lang="nb-NO" noProof="0" dirty="0" err="1"/>
              <a:t>Shift</a:t>
            </a:r>
            <a:r>
              <a:rPr lang="nb-NO" noProof="0" dirty="0"/>
              <a:t> inne for å bevare forholdet mellom sidene.)</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29D7420-2B41-5A47-8224-27AB9025098A}" type="datetime1">
              <a:rPr lang="nb-NO" smtClean="0"/>
              <a:t>10.02.2021</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19175" y="0"/>
            <a:ext cx="5073650" cy="4060824"/>
          </a:xfrm>
          <a:prstGeom prst="rect">
            <a:avLst/>
          </a:prstGeom>
          <a:noFill/>
        </p:spPr>
        <p:txBody>
          <a:bodyPr lIns="0" tIns="360000" rIns="720000" bIns="360000" anchor="b" anchorCtr="0">
            <a:normAutofit/>
          </a:bodyPr>
          <a:lstStyle>
            <a:lvl1pPr algn="l">
              <a:lnSpc>
                <a:spcPct val="100000"/>
              </a:lnSpc>
              <a:defRPr sz="3600">
                <a:solidFill>
                  <a:schemeClr val="tx1"/>
                </a:solidFill>
              </a:defRPr>
            </a:lvl1pPr>
          </a:lstStyle>
          <a:p>
            <a:r>
              <a:rPr lang="en-US" dirty="0"/>
              <a:t>Click to edit Master title style</a:t>
            </a:r>
            <a:endParaRPr dirty="0"/>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3807267"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dirty="0"/>
          </a:p>
        </p:txBody>
      </p:sp>
      <p:sp>
        <p:nvSpPr>
          <p:cNvPr id="10" name="TekstSylinder 9">
            <a:extLst>
              <a:ext uri="{FF2B5EF4-FFF2-40B4-BE49-F238E27FC236}">
                <a16:creationId xmlns:a16="http://schemas.microsoft.com/office/drawing/2014/main" id="{0DC99E27-7C6D-AE4A-B279-77DB37BAD325}"/>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dirty="0">
                <a:solidFill>
                  <a:schemeClr val="tx1"/>
                </a:solidFill>
              </a:rPr>
              <a:t>Tittellysbilde bilde positiv logo og bilde</a:t>
            </a:r>
          </a:p>
        </p:txBody>
      </p:sp>
      <p:pic>
        <p:nvPicPr>
          <p:cNvPr id="11" name="Bilde 10">
            <a:extLst>
              <a:ext uri="{FF2B5EF4-FFF2-40B4-BE49-F238E27FC236}">
                <a16:creationId xmlns:a16="http://schemas.microsoft.com/office/drawing/2014/main" id="{519149A9-FDA1-A64B-97A5-C26D29293186}"/>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955175" y="476000"/>
            <a:ext cx="1080000" cy="1080000"/>
          </a:xfrm>
          <a:prstGeom prst="rect">
            <a:avLst/>
          </a:prstGeom>
        </p:spPr>
      </p:pic>
    </p:spTree>
    <p:extLst>
      <p:ext uri="{BB962C8B-B14F-4D97-AF65-F5344CB8AC3E}">
        <p14:creationId xmlns:p14="http://schemas.microsoft.com/office/powerpoint/2010/main" val="2761203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Tittellysbilde bilde byen">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29D7420-2B41-5A47-8224-27AB9025098A}" type="datetime1">
              <a:rPr lang="nb-NO" smtClean="0"/>
              <a:t>10.02.2021</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10" name="TekstSylinder 9">
            <a:extLst>
              <a:ext uri="{FF2B5EF4-FFF2-40B4-BE49-F238E27FC236}">
                <a16:creationId xmlns:a16="http://schemas.microsoft.com/office/drawing/2014/main" id="{0DC99E27-7C6D-AE4A-B279-77DB37BAD325}"/>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dirty="0">
                <a:solidFill>
                  <a:schemeClr val="tx1"/>
                </a:solidFill>
              </a:rPr>
              <a:t>Tittellysbilde bilde 1</a:t>
            </a:r>
          </a:p>
        </p:txBody>
      </p:sp>
      <p:pic>
        <p:nvPicPr>
          <p:cNvPr id="23" name="Bilde 22">
            <a:extLst>
              <a:ext uri="{FF2B5EF4-FFF2-40B4-BE49-F238E27FC236}">
                <a16:creationId xmlns:a16="http://schemas.microsoft.com/office/drawing/2014/main" id="{F6B9E5CB-EB34-C444-B357-74B3A808EB71}"/>
              </a:ext>
            </a:extLst>
          </p:cNvPr>
          <p:cNvPicPr>
            <a:picLocks noChangeAspect="1"/>
          </p:cNvPicPr>
          <p:nvPr userDrawn="1"/>
        </p:nvPicPr>
        <p:blipFill rotWithShape="1">
          <a:blip r:embed="rId2"/>
          <a:srcRect l="367" t="17730" r="8645" b="5497"/>
          <a:stretch/>
        </p:blipFill>
        <p:spPr>
          <a:xfrm>
            <a:off x="0" y="0"/>
            <a:ext cx="12192000" cy="6858000"/>
          </a:xfrm>
          <a:prstGeom prst="rect">
            <a:avLst/>
          </a:prstGeom>
        </p:spPr>
      </p:pic>
      <p:sp>
        <p:nvSpPr>
          <p:cNvPr id="25" name="Rektangel 24">
            <a:extLst>
              <a:ext uri="{FF2B5EF4-FFF2-40B4-BE49-F238E27FC236}">
                <a16:creationId xmlns:a16="http://schemas.microsoft.com/office/drawing/2014/main" id="{FC704E32-2309-6E40-9EE7-3DF8D546B644}"/>
              </a:ext>
            </a:extLst>
          </p:cNvPr>
          <p:cNvSpPr/>
          <p:nvPr userDrawn="1"/>
        </p:nvSpPr>
        <p:spPr>
          <a:xfrm>
            <a:off x="441655" y="0"/>
            <a:ext cx="4722384" cy="631986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pic>
        <p:nvPicPr>
          <p:cNvPr id="28" name="Bilde 27">
            <a:extLst>
              <a:ext uri="{FF2B5EF4-FFF2-40B4-BE49-F238E27FC236}">
                <a16:creationId xmlns:a16="http://schemas.microsoft.com/office/drawing/2014/main" id="{F1642DE2-E56A-914A-8CF4-F6A4077C0773}"/>
              </a:ext>
            </a:extLst>
          </p:cNvPr>
          <p:cNvPicPr>
            <a:picLocks noChangeAspect="1"/>
          </p:cNvPicPr>
          <p:nvPr userDrawn="1"/>
        </p:nvPicPr>
        <p:blipFill>
          <a:blip r:embed="rId3"/>
          <a:stretch>
            <a:fillRect/>
          </a:stretch>
        </p:blipFill>
        <p:spPr>
          <a:xfrm>
            <a:off x="1024467" y="544731"/>
            <a:ext cx="1010708" cy="518830"/>
          </a:xfrm>
          <a:prstGeom prst="rect">
            <a:avLst/>
          </a:prstGeom>
        </p:spPr>
      </p:pic>
      <p:sp>
        <p:nvSpPr>
          <p:cNvPr id="29" name="Rektangel 28">
            <a:extLst>
              <a:ext uri="{FF2B5EF4-FFF2-40B4-BE49-F238E27FC236}">
                <a16:creationId xmlns:a16="http://schemas.microsoft.com/office/drawing/2014/main" id="{6CD9A543-FA63-484E-93EB-D14BA7FBD4FC}"/>
              </a:ext>
            </a:extLst>
          </p:cNvPr>
          <p:cNvSpPr/>
          <p:nvPr userDrawn="1"/>
        </p:nvSpPr>
        <p:spPr>
          <a:xfrm>
            <a:off x="4157275" y="5313097"/>
            <a:ext cx="1006764" cy="100676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2" name="Rektangel 31">
            <a:extLst>
              <a:ext uri="{FF2B5EF4-FFF2-40B4-BE49-F238E27FC236}">
                <a16:creationId xmlns:a16="http://schemas.microsoft.com/office/drawing/2014/main" id="{F3D6F8E4-555E-174C-8BEA-DDE46BF9FE29}"/>
              </a:ext>
            </a:extLst>
          </p:cNvPr>
          <p:cNvSpPr/>
          <p:nvPr userDrawn="1"/>
        </p:nvSpPr>
        <p:spPr>
          <a:xfrm>
            <a:off x="8495380" y="4111095"/>
            <a:ext cx="1006764" cy="10067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3" name="Title 1">
            <a:extLst>
              <a:ext uri="{FF2B5EF4-FFF2-40B4-BE49-F238E27FC236}">
                <a16:creationId xmlns:a16="http://schemas.microsoft.com/office/drawing/2014/main" id="{3126A6C1-DCDD-2E47-ACCF-33E60BDC6ABF}"/>
              </a:ext>
            </a:extLst>
          </p:cNvPr>
          <p:cNvSpPr>
            <a:spLocks noGrp="1"/>
          </p:cNvSpPr>
          <p:nvPr>
            <p:ph type="ctrTitle" hasCustomPrompt="1"/>
          </p:nvPr>
        </p:nvSpPr>
        <p:spPr>
          <a:xfrm>
            <a:off x="750499" y="2638421"/>
            <a:ext cx="7379988" cy="2059058"/>
          </a:xfrm>
          <a:prstGeom prst="rect">
            <a:avLst/>
          </a:prstGeom>
          <a:noFill/>
        </p:spPr>
        <p:txBody>
          <a:bodyPr lIns="0" tIns="360000" rIns="720000" bIns="360000" anchor="b" anchorCtr="0">
            <a:noAutofit/>
          </a:bodyPr>
          <a:lstStyle>
            <a:lvl1pPr algn="l">
              <a:lnSpc>
                <a:spcPct val="100000"/>
              </a:lnSpc>
              <a:defRPr sz="4800">
                <a:solidFill>
                  <a:schemeClr val="bg1"/>
                </a:solidFill>
              </a:defRPr>
            </a:lvl1pPr>
          </a:lstStyle>
          <a:p>
            <a:r>
              <a:rPr lang="en-US" dirty="0"/>
              <a:t>Click to edit Master title style</a:t>
            </a:r>
            <a:endParaRPr dirty="0"/>
          </a:p>
        </p:txBody>
      </p:sp>
      <p:sp>
        <p:nvSpPr>
          <p:cNvPr id="34" name="Subtitle 2">
            <a:extLst>
              <a:ext uri="{FF2B5EF4-FFF2-40B4-BE49-F238E27FC236}">
                <a16:creationId xmlns:a16="http://schemas.microsoft.com/office/drawing/2014/main" id="{3B8D5D17-6D4E-7346-BF11-7F7744F7C859}"/>
              </a:ext>
            </a:extLst>
          </p:cNvPr>
          <p:cNvSpPr>
            <a:spLocks noGrp="1"/>
          </p:cNvSpPr>
          <p:nvPr>
            <p:ph type="subTitle" idx="1" hasCustomPrompt="1"/>
          </p:nvPr>
        </p:nvSpPr>
        <p:spPr>
          <a:xfrm>
            <a:off x="750500" y="5142017"/>
            <a:ext cx="4070432" cy="478857"/>
          </a:xfrm>
        </p:spPr>
        <p:txBody>
          <a:bodyPr lIns="0" tIns="180000" rIns="360000">
            <a:normAutofit/>
          </a:bodyPr>
          <a:lstStyle>
            <a:lvl1pPr marL="0" indent="0" algn="l">
              <a:lnSpc>
                <a:spcPct val="100000"/>
              </a:lnSpc>
              <a:spcBef>
                <a:spcPts val="0"/>
              </a:spcBef>
              <a:spcAft>
                <a:spcPts val="200"/>
              </a:spcAft>
              <a:buNone/>
              <a:tabLst>
                <a:tab pos="1331913" algn="l"/>
              </a:tabLst>
              <a:defRPr sz="1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dirty="0"/>
          </a:p>
        </p:txBody>
      </p:sp>
    </p:spTree>
    <p:extLst>
      <p:ext uri="{BB962C8B-B14F-4D97-AF65-F5344CB8AC3E}">
        <p14:creationId xmlns:p14="http://schemas.microsoft.com/office/powerpoint/2010/main" val="408502315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tellysbilde bilde negativ logo">
    <p:bg>
      <p:bgPr>
        <a:solidFill>
          <a:schemeClr val="accent1"/>
        </a:solidFill>
        <a:effectLst/>
      </p:bgPr>
    </p:bg>
    <p:spTree>
      <p:nvGrpSpPr>
        <p:cNvPr id="1" name=""/>
        <p:cNvGrpSpPr/>
        <p:nvPr/>
      </p:nvGrpSpPr>
      <p:grpSpPr>
        <a:xfrm>
          <a:off x="0" y="0"/>
          <a:ext cx="0" cy="0"/>
          <a:chOff x="0" y="0"/>
          <a:chExt cx="0" cy="0"/>
        </a:xfrm>
      </p:grpSpPr>
      <p:sp>
        <p:nvSpPr>
          <p:cNvPr id="32" name="Plassholder for bilde 31">
            <a:extLst>
              <a:ext uri="{FF2B5EF4-FFF2-40B4-BE49-F238E27FC236}">
                <a16:creationId xmlns:a16="http://schemas.microsoft.com/office/drawing/2014/main" id="{51D549F5-AC93-B149-A734-75CCBEC7722E}"/>
              </a:ext>
            </a:extLst>
          </p:cNvPr>
          <p:cNvSpPr>
            <a:spLocks noGrp="1"/>
          </p:cNvSpPr>
          <p:nvPr>
            <p:ph type="pic" sz="quarter" idx="17" hasCustomPrompt="1"/>
          </p:nvPr>
        </p:nvSpPr>
        <p:spPr>
          <a:xfrm>
            <a:off x="0" y="0"/>
            <a:ext cx="12193200" cy="6858000"/>
          </a:xfrm>
          <a:custGeom>
            <a:avLst/>
            <a:gdLst>
              <a:gd name="connsiteX0" fmla="*/ 6091201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 name="connsiteX4" fmla="*/ 0 w 12193200"/>
              <a:gd name="connsiteY4" fmla="*/ 6091200 h 6858000"/>
              <a:gd name="connsiteX5" fmla="*/ 6091201 w 12193200"/>
              <a:gd name="connsiteY5" fmla="*/ 60912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3200" h="6858000">
                <a:moveTo>
                  <a:pt x="6091201" y="0"/>
                </a:moveTo>
                <a:lnTo>
                  <a:pt x="12193200" y="0"/>
                </a:lnTo>
                <a:lnTo>
                  <a:pt x="12193200" y="6858000"/>
                </a:lnTo>
                <a:lnTo>
                  <a:pt x="0" y="6858000"/>
                </a:lnTo>
                <a:lnTo>
                  <a:pt x="0" y="6091200"/>
                </a:lnTo>
                <a:lnTo>
                  <a:pt x="6091201" y="6091200"/>
                </a:lnTo>
                <a:close/>
              </a:path>
            </a:pathLst>
          </a:custGeom>
          <a:solidFill>
            <a:schemeClr val="accent2"/>
          </a:solidFill>
        </p:spPr>
        <p:txBody>
          <a:bodyPr wrap="square" lIns="6480000" tIns="180000" rIns="180000" bIns="180000" anchor="ctr" anchorCtr="0">
            <a:noAutofit/>
          </a:bodyPr>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200">
                <a:solidFill>
                  <a:sysClr val="windowText" lastClr="000000"/>
                </a:solidFill>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dirty="0"/>
              <a:t>1. Dobbeltklikk på ikonet til venstre (midt på lysbildet)</a:t>
            </a:r>
            <a:br>
              <a:rPr lang="nb-NO" noProof="0" dirty="0"/>
            </a:br>
            <a:r>
              <a:rPr lang="nb-NO" noProof="0" dirty="0"/>
              <a:t>2. Velg bildet du ønsker å sette inn</a:t>
            </a:r>
            <a:br>
              <a:rPr lang="nb-NO" noProof="0" dirty="0"/>
            </a:br>
            <a:r>
              <a:rPr lang="nb-NO" noProof="0" dirty="0"/>
              <a:t>3. Bruk ‘bildeverktøy’ –&gt; ‘beskjær’ for å endre bildeutsnitt</a:t>
            </a:r>
            <a:br>
              <a:rPr lang="nb-NO" noProof="0" dirty="0"/>
            </a:br>
            <a:r>
              <a:rPr lang="nb-NO" noProof="0" dirty="0"/>
              <a:t>Her kan du velge utsnitt ved å dra i de hvite kulene i hjørnet. </a:t>
            </a:r>
            <a:br>
              <a:rPr lang="nb-NO" noProof="0" dirty="0"/>
            </a:br>
            <a:r>
              <a:rPr lang="nb-NO" noProof="0" dirty="0"/>
              <a:t>(Hold </a:t>
            </a:r>
            <a:r>
              <a:rPr lang="nb-NO" noProof="0" dirty="0" err="1"/>
              <a:t>Shift</a:t>
            </a:r>
            <a:r>
              <a:rPr lang="nb-NO" noProof="0" dirty="0"/>
              <a:t> inne for å bevare forholdet mellom sidene.)</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8A2E7723-9D0A-EF40-8CB8-B3C1314DD2A1}" type="datetime1">
              <a:rPr lang="nb-NO" smtClean="0"/>
              <a:t>10.02.2021</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19175" y="0"/>
            <a:ext cx="5073650" cy="4065588"/>
          </a:xfrm>
          <a:prstGeom prst="rect">
            <a:avLst/>
          </a:prstGeom>
          <a:noFill/>
        </p:spPr>
        <p:txBody>
          <a:bodyPr lIns="0" tIns="360000" rIns="720000" bIns="360000" anchor="b" anchorCtr="0">
            <a:normAutofit/>
          </a:bodyPr>
          <a:lstStyle>
            <a:lvl1pPr algn="l">
              <a:lnSpc>
                <a:spcPct val="100000"/>
              </a:lnSpc>
              <a:defRPr sz="3600">
                <a:solidFill>
                  <a:schemeClr val="bg1"/>
                </a:solidFill>
              </a:defRPr>
            </a:lvl1pPr>
          </a:lstStyle>
          <a:p>
            <a:r>
              <a:rPr lang="en-US" dirty="0"/>
              <a:t>Click to edit Master title style</a:t>
            </a:r>
            <a:endParaRPr dirty="0"/>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3807267"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dirty="0"/>
          </a:p>
        </p:txBody>
      </p:sp>
      <p:pic>
        <p:nvPicPr>
          <p:cNvPr id="10" name="Bilde 9">
            <a:extLst>
              <a:ext uri="{FF2B5EF4-FFF2-40B4-BE49-F238E27FC236}">
                <a16:creationId xmlns:a16="http://schemas.microsoft.com/office/drawing/2014/main" id="{A059CF52-7BF5-1D46-85DC-7999F21EBE54}"/>
              </a:ext>
            </a:extLst>
          </p:cNvPr>
          <p:cNvPicPr>
            <a:picLocks noChangeAspect="1"/>
          </p:cNvPicPr>
          <p:nvPr userDrawn="1"/>
        </p:nvPicPr>
        <p:blipFill>
          <a:blip r:embed="rId2"/>
          <a:stretch>
            <a:fillRect/>
          </a:stretch>
        </p:blipFill>
        <p:spPr>
          <a:xfrm>
            <a:off x="955175" y="476000"/>
            <a:ext cx="1080000" cy="1080000"/>
          </a:xfrm>
          <a:prstGeom prst="rect">
            <a:avLst/>
          </a:prstGeom>
        </p:spPr>
      </p:pic>
      <p:sp>
        <p:nvSpPr>
          <p:cNvPr id="9" name="TekstSylinder 8">
            <a:extLst>
              <a:ext uri="{FF2B5EF4-FFF2-40B4-BE49-F238E27FC236}">
                <a16:creationId xmlns:a16="http://schemas.microsoft.com/office/drawing/2014/main" id="{14D508E9-3971-2E41-B1E5-98EB4063DEC8}"/>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dirty="0">
                <a:solidFill>
                  <a:schemeClr val="tx1"/>
                </a:solidFill>
              </a:rPr>
              <a:t>Tittellysbilde bilde negativ logo og bilde</a:t>
            </a:r>
          </a:p>
        </p:txBody>
      </p:sp>
    </p:spTree>
    <p:extLst>
      <p:ext uri="{BB962C8B-B14F-4D97-AF65-F5344CB8AC3E}">
        <p14:creationId xmlns:p14="http://schemas.microsoft.com/office/powerpoint/2010/main" val="301369696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ittellysbilde blå">
    <p:bg>
      <p:bgPr>
        <a:solidFill>
          <a:srgbClr val="B3F5FF"/>
        </a:solidFill>
        <a:effectLst/>
      </p:bgPr>
    </p:bg>
    <p:spTree>
      <p:nvGrpSpPr>
        <p:cNvPr id="1" name=""/>
        <p:cNvGrpSpPr/>
        <p:nvPr/>
      </p:nvGrpSpPr>
      <p:grpSpPr>
        <a:xfrm>
          <a:off x="0" y="0"/>
          <a:ext cx="0" cy="0"/>
          <a:chOff x="0" y="0"/>
          <a:chExt cx="0" cy="0"/>
        </a:xfrm>
      </p:grpSpPr>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8134363" y="4060800"/>
            <a:ext cx="2030400" cy="2030400"/>
          </a:xfrm>
          <a:prstGeom prst="ellipse">
            <a:avLst/>
          </a:prstGeom>
          <a:solidFill>
            <a:schemeClr val="tx2"/>
          </a:solidFill>
        </p:spPr>
        <p:txBody>
          <a:bodyPr>
            <a:normAutofit/>
          </a:bodyPr>
          <a:lstStyle>
            <a:lvl1pPr marL="216000" indent="-216000">
              <a:buFont typeface="Arial" panose="020B0604020202020204" pitchFamily="34" charset="0"/>
              <a:buChar char="•"/>
              <a:defRPr sz="100">
                <a:solidFill>
                  <a:schemeClr val="tx2"/>
                </a:solidFill>
              </a:defRPr>
            </a:lvl1pPr>
          </a:lstStyle>
          <a:p>
            <a:pPr lvl="0"/>
            <a:r>
              <a:rPr lang="nb-NO"/>
              <a:t>Rediger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402CE879-B090-2641-8BC3-AD9F1F5860E2}" type="datetime1">
              <a:rPr lang="nb-NO" smtClean="0"/>
              <a:t>10.02.2021</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5" name="Tittel 34">
            <a:extLst>
              <a:ext uri="{FF2B5EF4-FFF2-40B4-BE49-F238E27FC236}">
                <a16:creationId xmlns:a16="http://schemas.microsoft.com/office/drawing/2014/main" id="{13593DB4-8276-BA48-85E6-903D48BB6195}"/>
              </a:ext>
            </a:extLst>
          </p:cNvPr>
          <p:cNvSpPr>
            <a:spLocks noGrp="1"/>
          </p:cNvSpPr>
          <p:nvPr>
            <p:ph type="ctrTitle" hasCustomPrompt="1"/>
          </p:nvPr>
        </p:nvSpPr>
        <p:spPr>
          <a:xfrm>
            <a:off x="-2" y="0"/>
            <a:ext cx="10164765" cy="6091200"/>
          </a:xfrm>
          <a:custGeom>
            <a:avLst/>
            <a:gdLst>
              <a:gd name="connsiteX0" fmla="*/ 0 w 10164765"/>
              <a:gd name="connsiteY0" fmla="*/ 0 h 6091200"/>
              <a:gd name="connsiteX1" fmla="*/ 7832037 w 10164765"/>
              <a:gd name="connsiteY1" fmla="*/ 0 h 6091200"/>
              <a:gd name="connsiteX2" fmla="*/ 8128001 w 10164765"/>
              <a:gd name="connsiteY2" fmla="*/ 0 h 6091200"/>
              <a:gd name="connsiteX3" fmla="*/ 10164765 w 10164765"/>
              <a:gd name="connsiteY3" fmla="*/ 0 h 6091200"/>
              <a:gd name="connsiteX4" fmla="*/ 10164765 w 10164765"/>
              <a:gd name="connsiteY4" fmla="*/ 4060824 h 6091200"/>
              <a:gd name="connsiteX5" fmla="*/ 8128001 w 10164765"/>
              <a:gd name="connsiteY5" fmla="*/ 4060824 h 6091200"/>
              <a:gd name="connsiteX6" fmla="*/ 8128001 w 10164765"/>
              <a:gd name="connsiteY6" fmla="*/ 6091200 h 6091200"/>
              <a:gd name="connsiteX7" fmla="*/ 0 w 10164765"/>
              <a:gd name="connsiteY7" fmla="*/ 6091200 h 609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64765" h="6091200">
                <a:moveTo>
                  <a:pt x="0" y="0"/>
                </a:moveTo>
                <a:lnTo>
                  <a:pt x="7832037" y="0"/>
                </a:lnTo>
                <a:lnTo>
                  <a:pt x="8128001" y="0"/>
                </a:lnTo>
                <a:lnTo>
                  <a:pt x="10164765" y="0"/>
                </a:lnTo>
                <a:lnTo>
                  <a:pt x="10164765" y="4060824"/>
                </a:lnTo>
                <a:lnTo>
                  <a:pt x="8128001" y="4060824"/>
                </a:lnTo>
                <a:lnTo>
                  <a:pt x="8128001" y="6091200"/>
                </a:lnTo>
                <a:lnTo>
                  <a:pt x="0" y="6091200"/>
                </a:lnTo>
                <a:close/>
              </a:path>
            </a:pathLst>
          </a:custGeom>
          <a:solidFill>
            <a:schemeClr val="tx2"/>
          </a:solidFill>
        </p:spPr>
        <p:txBody>
          <a:bodyPr wrap="square" lIns="1015200" tIns="0" rIns="2030400" bIns="0" anchor="ctr" anchorCtr="0">
            <a:noAutofit/>
          </a:bodyPr>
          <a:lstStyle>
            <a:lvl1pPr algn="l">
              <a:lnSpc>
                <a:spcPct val="100000"/>
              </a:lnSpc>
              <a:defRPr sz="3600">
                <a:solidFill>
                  <a:schemeClr val="bg1"/>
                </a:solidFill>
              </a:defRPr>
            </a:lvl1pPr>
          </a:lstStyle>
          <a:p>
            <a:r>
              <a:rPr lang="en-US" dirty="0"/>
              <a:t>Click to edit Master title style</a:t>
            </a:r>
            <a:endParaRPr dirty="0"/>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5076825" cy="2032001"/>
          </a:xfrm>
        </p:spPr>
        <p:txBody>
          <a:bodyPr lIns="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dirty="0"/>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8609563" y="45360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tx2"/>
                </a:solidFill>
              </a:defRPr>
            </a:lvl1pPr>
          </a:lstStyle>
          <a:p>
            <a:pPr lvl="0"/>
            <a:r>
              <a:rPr lang="nb-NO"/>
              <a:t>Rediger tekststiler i malen</a:t>
            </a:r>
          </a:p>
        </p:txBody>
      </p:sp>
      <p:sp>
        <p:nvSpPr>
          <p:cNvPr id="9" name="TekstSylinder 8">
            <a:extLst>
              <a:ext uri="{FF2B5EF4-FFF2-40B4-BE49-F238E27FC236}">
                <a16:creationId xmlns:a16="http://schemas.microsoft.com/office/drawing/2014/main" id="{A301E017-7600-CA46-92E0-AFE66AACCA2B}"/>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dirty="0">
                <a:solidFill>
                  <a:schemeClr val="tx1"/>
                </a:solidFill>
              </a:rPr>
              <a:t>Tittellysbilde blå 2</a:t>
            </a:r>
          </a:p>
        </p:txBody>
      </p:sp>
      <p:grpSp>
        <p:nvGrpSpPr>
          <p:cNvPr id="10" name="Gruppe 9">
            <a:extLst>
              <a:ext uri="{FF2B5EF4-FFF2-40B4-BE49-F238E27FC236}">
                <a16:creationId xmlns:a16="http://schemas.microsoft.com/office/drawing/2014/main" id="{A2CEFB0E-6E2E-E543-BC09-F383E69BD8F9}"/>
              </a:ext>
            </a:extLst>
          </p:cNvPr>
          <p:cNvGrpSpPr/>
          <p:nvPr userDrawn="1"/>
        </p:nvGrpSpPr>
        <p:grpSpPr>
          <a:xfrm>
            <a:off x="-715963" y="-1306644"/>
            <a:ext cx="12909163" cy="8164644"/>
            <a:chOff x="-715963" y="-1306644"/>
            <a:chExt cx="12909163" cy="8164644"/>
          </a:xfrm>
        </p:grpSpPr>
        <p:grpSp>
          <p:nvGrpSpPr>
            <p:cNvPr id="11" name="Gruppe 10">
              <a:extLst>
                <a:ext uri="{FF2B5EF4-FFF2-40B4-BE49-F238E27FC236}">
                  <a16:creationId xmlns:a16="http://schemas.microsoft.com/office/drawing/2014/main" id="{25773BD9-6C2A-2E45-974B-021C79B8A0F6}"/>
                </a:ext>
              </a:extLst>
            </p:cNvPr>
            <p:cNvGrpSpPr/>
            <p:nvPr userDrawn="1"/>
          </p:nvGrpSpPr>
          <p:grpSpPr>
            <a:xfrm>
              <a:off x="-800" y="-1306644"/>
              <a:ext cx="12194000" cy="1075340"/>
              <a:chOff x="-800" y="-1229864"/>
              <a:chExt cx="12194000" cy="1075340"/>
            </a:xfrm>
          </p:grpSpPr>
          <p:grpSp>
            <p:nvGrpSpPr>
              <p:cNvPr id="28" name="Gruppe 27">
                <a:extLst>
                  <a:ext uri="{FF2B5EF4-FFF2-40B4-BE49-F238E27FC236}">
                    <a16:creationId xmlns:a16="http://schemas.microsoft.com/office/drawing/2014/main" id="{CE1E3804-3FB4-B048-A83B-BD3930892E37}"/>
                  </a:ext>
                </a:extLst>
              </p:cNvPr>
              <p:cNvGrpSpPr/>
              <p:nvPr/>
            </p:nvGrpSpPr>
            <p:grpSpPr>
              <a:xfrm>
                <a:off x="0" y="-320124"/>
                <a:ext cx="12192000" cy="165600"/>
                <a:chOff x="0" y="-413084"/>
                <a:chExt cx="12192000" cy="206078"/>
              </a:xfrm>
              <a:solidFill>
                <a:schemeClr val="bg1"/>
              </a:solidFill>
            </p:grpSpPr>
            <p:sp>
              <p:nvSpPr>
                <p:cNvPr id="57" name="Rektangel 56">
                  <a:extLst>
                    <a:ext uri="{FF2B5EF4-FFF2-40B4-BE49-F238E27FC236}">
                      <a16:creationId xmlns:a16="http://schemas.microsoft.com/office/drawing/2014/main" id="{2DD1FCA6-63FF-D74F-8775-0893249E07DF}"/>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58" name="Rektangel 57">
                  <a:extLst>
                    <a:ext uri="{FF2B5EF4-FFF2-40B4-BE49-F238E27FC236}">
                      <a16:creationId xmlns:a16="http://schemas.microsoft.com/office/drawing/2014/main" id="{C51286A6-4A53-C144-B97B-7421D8D5F11C}"/>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59" name="Rektangel 58">
                  <a:extLst>
                    <a:ext uri="{FF2B5EF4-FFF2-40B4-BE49-F238E27FC236}">
                      <a16:creationId xmlns:a16="http://schemas.microsoft.com/office/drawing/2014/main" id="{6C69A02B-063E-ED44-BDE5-424A23AF1FC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60" name="Rektangel 59">
                  <a:extLst>
                    <a:ext uri="{FF2B5EF4-FFF2-40B4-BE49-F238E27FC236}">
                      <a16:creationId xmlns:a16="http://schemas.microsoft.com/office/drawing/2014/main" id="{83626417-CDF0-3D45-AD9E-DFECCB7DF8A5}"/>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61" name="Rektangel 60">
                  <a:extLst>
                    <a:ext uri="{FF2B5EF4-FFF2-40B4-BE49-F238E27FC236}">
                      <a16:creationId xmlns:a16="http://schemas.microsoft.com/office/drawing/2014/main" id="{911B6A58-11E5-D84E-ACC8-EC16AE1CDD00}"/>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62" name="Rektangel 61">
                  <a:extLst>
                    <a:ext uri="{FF2B5EF4-FFF2-40B4-BE49-F238E27FC236}">
                      <a16:creationId xmlns:a16="http://schemas.microsoft.com/office/drawing/2014/main" id="{C8973C97-9370-2242-98E5-45E434DB7BDE}"/>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grpSp>
          <p:cxnSp>
            <p:nvCxnSpPr>
              <p:cNvPr id="29" name="Rett linje 28">
                <a:extLst>
                  <a:ext uri="{FF2B5EF4-FFF2-40B4-BE49-F238E27FC236}">
                    <a16:creationId xmlns:a16="http://schemas.microsoft.com/office/drawing/2014/main" id="{96AB93ED-0FBE-AB48-9789-5ADF0BB61973}"/>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5AB27E8C-8EEA-684B-A660-B8760E0FFB11}"/>
                  </a:ext>
                </a:extLst>
              </p:cNvPr>
              <p:cNvCxnSpPr>
                <a:cxnSpLocks/>
                <a:stCxn id="47"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4D71D931-EF21-9C49-892F-B1B52A09E1F0}"/>
                  </a:ext>
                </a:extLst>
              </p:cNvPr>
              <p:cNvCxnSpPr>
                <a:cxnSpLocks/>
                <a:stCxn id="49"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A99BAA48-C174-C544-9DA8-230A3B74C46F}"/>
                  </a:ext>
                </a:extLst>
              </p:cNvPr>
              <p:cNvCxnSpPr>
                <a:cxnSpLocks/>
                <a:stCxn id="45"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E5B7B5DF-40F4-2144-A96E-54C9ECCCE7AD}"/>
                  </a:ext>
                </a:extLst>
              </p:cNvPr>
              <p:cNvCxnSpPr>
                <a:cxnSpLocks/>
                <a:stCxn id="51"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Rett linje 33">
                <a:extLst>
                  <a:ext uri="{FF2B5EF4-FFF2-40B4-BE49-F238E27FC236}">
                    <a16:creationId xmlns:a16="http://schemas.microsoft.com/office/drawing/2014/main" id="{E280C9BE-B73B-D749-99AF-3C90CFCE71D2}"/>
                  </a:ext>
                </a:extLst>
              </p:cNvPr>
              <p:cNvCxnSpPr>
                <a:cxnSpLocks/>
                <a:stCxn id="55"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4EF346E5-FC21-CE43-9AE3-016F4F44336E}"/>
                  </a:ext>
                </a:extLst>
              </p:cNvPr>
              <p:cNvCxnSpPr>
                <a:cxnSpLocks/>
                <a:stCxn id="53"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8" name="Gruppe 37">
                <a:extLst>
                  <a:ext uri="{FF2B5EF4-FFF2-40B4-BE49-F238E27FC236}">
                    <a16:creationId xmlns:a16="http://schemas.microsoft.com/office/drawing/2014/main" id="{6276475C-D8D5-9E4D-A2E4-CA3DC1A814AC}"/>
                  </a:ext>
                </a:extLst>
              </p:cNvPr>
              <p:cNvGrpSpPr/>
              <p:nvPr userDrawn="1"/>
            </p:nvGrpSpPr>
            <p:grpSpPr>
              <a:xfrm>
                <a:off x="0" y="-621464"/>
                <a:ext cx="12192000" cy="206078"/>
                <a:chOff x="0" y="-674874"/>
                <a:chExt cx="12192000" cy="206078"/>
              </a:xfrm>
            </p:grpSpPr>
            <p:sp>
              <p:nvSpPr>
                <p:cNvPr id="55" name="Rektangel 54">
                  <a:extLst>
                    <a:ext uri="{FF2B5EF4-FFF2-40B4-BE49-F238E27FC236}">
                      <a16:creationId xmlns:a16="http://schemas.microsoft.com/office/drawing/2014/main" id="{7E8EEA4C-0FD9-594C-9B75-1346201C58DB}"/>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33,87 cm</a:t>
                  </a:r>
                </a:p>
              </p:txBody>
            </p:sp>
            <p:cxnSp>
              <p:nvCxnSpPr>
                <p:cNvPr id="56" name="Rett linje 55">
                  <a:extLst>
                    <a:ext uri="{FF2B5EF4-FFF2-40B4-BE49-F238E27FC236}">
                      <a16:creationId xmlns:a16="http://schemas.microsoft.com/office/drawing/2014/main" id="{BF66CA8E-1BAC-E949-A7E3-173F81960256}"/>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9" name="Gruppe 38">
                <a:extLst>
                  <a:ext uri="{FF2B5EF4-FFF2-40B4-BE49-F238E27FC236}">
                    <a16:creationId xmlns:a16="http://schemas.microsoft.com/office/drawing/2014/main" id="{D71E4EB9-B7E6-2C42-92FA-53442C24B4E1}"/>
                  </a:ext>
                </a:extLst>
              </p:cNvPr>
              <p:cNvGrpSpPr/>
              <p:nvPr userDrawn="1"/>
            </p:nvGrpSpPr>
            <p:grpSpPr>
              <a:xfrm>
                <a:off x="0" y="-744566"/>
                <a:ext cx="10156824" cy="206078"/>
                <a:chOff x="0" y="-930144"/>
                <a:chExt cx="10156824" cy="206078"/>
              </a:xfrm>
            </p:grpSpPr>
            <p:sp>
              <p:nvSpPr>
                <p:cNvPr id="53" name="Rektangel 52">
                  <a:extLst>
                    <a:ext uri="{FF2B5EF4-FFF2-40B4-BE49-F238E27FC236}">
                      <a16:creationId xmlns:a16="http://schemas.microsoft.com/office/drawing/2014/main" id="{C5F7686B-27B5-BE40-B329-00C01FBCD02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28,20 cm</a:t>
                  </a:r>
                </a:p>
              </p:txBody>
            </p:sp>
            <p:cxnSp>
              <p:nvCxnSpPr>
                <p:cNvPr id="54" name="Rett linje 53">
                  <a:extLst>
                    <a:ext uri="{FF2B5EF4-FFF2-40B4-BE49-F238E27FC236}">
                      <a16:creationId xmlns:a16="http://schemas.microsoft.com/office/drawing/2014/main" id="{9A68E00D-6901-4240-B8E5-1AA9F3DEA441}"/>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0" name="Gruppe 39">
                <a:extLst>
                  <a:ext uri="{FF2B5EF4-FFF2-40B4-BE49-F238E27FC236}">
                    <a16:creationId xmlns:a16="http://schemas.microsoft.com/office/drawing/2014/main" id="{71D7352F-67A4-4049-990F-0382FC7DC49F}"/>
                  </a:ext>
                </a:extLst>
              </p:cNvPr>
              <p:cNvGrpSpPr/>
              <p:nvPr userDrawn="1"/>
            </p:nvGrpSpPr>
            <p:grpSpPr>
              <a:xfrm>
                <a:off x="0" y="-867666"/>
                <a:ext cx="8128000" cy="206078"/>
                <a:chOff x="0" y="-1191934"/>
                <a:chExt cx="8128000" cy="206078"/>
              </a:xfrm>
            </p:grpSpPr>
            <p:sp>
              <p:nvSpPr>
                <p:cNvPr id="51" name="Rektangel 50">
                  <a:extLst>
                    <a:ext uri="{FF2B5EF4-FFF2-40B4-BE49-F238E27FC236}">
                      <a16:creationId xmlns:a16="http://schemas.microsoft.com/office/drawing/2014/main" id="{381DE301-98B9-644B-8D3D-17CC7FA7BDA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22,56 cm</a:t>
                  </a:r>
                </a:p>
              </p:txBody>
            </p:sp>
            <p:cxnSp>
              <p:nvCxnSpPr>
                <p:cNvPr id="52" name="Rett linje 51">
                  <a:extLst>
                    <a:ext uri="{FF2B5EF4-FFF2-40B4-BE49-F238E27FC236}">
                      <a16:creationId xmlns:a16="http://schemas.microsoft.com/office/drawing/2014/main" id="{7480F39F-7C7E-3A4E-8287-A036857FB1FA}"/>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38DB9731-B50F-5544-B812-A6BC265BD77D}"/>
                  </a:ext>
                </a:extLst>
              </p:cNvPr>
              <p:cNvGrpSpPr/>
              <p:nvPr userDrawn="1"/>
            </p:nvGrpSpPr>
            <p:grpSpPr>
              <a:xfrm>
                <a:off x="-800" y="-990766"/>
                <a:ext cx="6091200" cy="206078"/>
                <a:chOff x="0" y="-1453724"/>
                <a:chExt cx="6091200" cy="206078"/>
              </a:xfrm>
            </p:grpSpPr>
            <p:sp>
              <p:nvSpPr>
                <p:cNvPr id="49" name="Rektangel 48">
                  <a:extLst>
                    <a:ext uri="{FF2B5EF4-FFF2-40B4-BE49-F238E27FC236}">
                      <a16:creationId xmlns:a16="http://schemas.microsoft.com/office/drawing/2014/main" id="{819C4AB6-0EC3-DE4F-9E18-DF8A52339E90}"/>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50" name="Rett linje 49">
                  <a:extLst>
                    <a:ext uri="{FF2B5EF4-FFF2-40B4-BE49-F238E27FC236}">
                      <a16:creationId xmlns:a16="http://schemas.microsoft.com/office/drawing/2014/main" id="{FAF932E7-9631-FB48-B48D-769CF895031A}"/>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9CC4BE46-793A-0949-9E5E-5F57255DE9CF}"/>
                  </a:ext>
                </a:extLst>
              </p:cNvPr>
              <p:cNvGrpSpPr/>
              <p:nvPr userDrawn="1"/>
            </p:nvGrpSpPr>
            <p:grpSpPr>
              <a:xfrm>
                <a:off x="0" y="-1113866"/>
                <a:ext cx="4060800" cy="206078"/>
                <a:chOff x="0" y="-1715514"/>
                <a:chExt cx="4060800" cy="206078"/>
              </a:xfrm>
            </p:grpSpPr>
            <p:sp>
              <p:nvSpPr>
                <p:cNvPr id="47" name="Rektangel 46">
                  <a:extLst>
                    <a:ext uri="{FF2B5EF4-FFF2-40B4-BE49-F238E27FC236}">
                      <a16:creationId xmlns:a16="http://schemas.microsoft.com/office/drawing/2014/main" id="{98110600-5784-7F43-8FB1-692FE513BCA1}"/>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48" name="Rett linje 47">
                  <a:extLst>
                    <a:ext uri="{FF2B5EF4-FFF2-40B4-BE49-F238E27FC236}">
                      <a16:creationId xmlns:a16="http://schemas.microsoft.com/office/drawing/2014/main" id="{74D71D80-358C-8847-B0E9-593F373F1FA7}"/>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A519ED48-547D-BD45-BD12-B83B84F405FC}"/>
                  </a:ext>
                </a:extLst>
              </p:cNvPr>
              <p:cNvGrpSpPr/>
              <p:nvPr userDrawn="1"/>
            </p:nvGrpSpPr>
            <p:grpSpPr>
              <a:xfrm>
                <a:off x="0" y="-1229864"/>
                <a:ext cx="1015200" cy="206078"/>
                <a:chOff x="0" y="-1959289"/>
                <a:chExt cx="1015200" cy="206078"/>
              </a:xfrm>
            </p:grpSpPr>
            <p:sp>
              <p:nvSpPr>
                <p:cNvPr id="45" name="Rektangel 44">
                  <a:extLst>
                    <a:ext uri="{FF2B5EF4-FFF2-40B4-BE49-F238E27FC236}">
                      <a16:creationId xmlns:a16="http://schemas.microsoft.com/office/drawing/2014/main" id="{0D553266-15E1-BA4D-B0C9-C6DEDB1BB5AF}"/>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 cm</a:t>
                  </a:r>
                </a:p>
              </p:txBody>
            </p:sp>
            <p:cxnSp>
              <p:nvCxnSpPr>
                <p:cNvPr id="46" name="Rett linje 45">
                  <a:extLst>
                    <a:ext uri="{FF2B5EF4-FFF2-40B4-BE49-F238E27FC236}">
                      <a16:creationId xmlns:a16="http://schemas.microsoft.com/office/drawing/2014/main" id="{BB328E21-8E98-874B-8FA1-B13055BD5CD3}"/>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4" name="Rett linje 43">
                <a:extLst>
                  <a:ext uri="{FF2B5EF4-FFF2-40B4-BE49-F238E27FC236}">
                    <a16:creationId xmlns:a16="http://schemas.microsoft.com/office/drawing/2014/main" id="{C2254678-6CC1-8842-B1EA-AD4375B525A9}"/>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2" name="Gruppe 11">
              <a:extLst>
                <a:ext uri="{FF2B5EF4-FFF2-40B4-BE49-F238E27FC236}">
                  <a16:creationId xmlns:a16="http://schemas.microsoft.com/office/drawing/2014/main" id="{3405E8BE-58E7-F840-AEB4-9A58944BA448}"/>
                </a:ext>
              </a:extLst>
            </p:cNvPr>
            <p:cNvGrpSpPr/>
            <p:nvPr userDrawn="1"/>
          </p:nvGrpSpPr>
          <p:grpSpPr>
            <a:xfrm>
              <a:off x="-715963" y="-4004"/>
              <a:ext cx="590564" cy="6862004"/>
              <a:chOff x="-715963" y="-4004"/>
              <a:chExt cx="590564" cy="6862004"/>
            </a:xfrm>
          </p:grpSpPr>
          <p:sp>
            <p:nvSpPr>
              <p:cNvPr id="14" name="Rektangel 13">
                <a:extLst>
                  <a:ext uri="{FF2B5EF4-FFF2-40B4-BE49-F238E27FC236}">
                    <a16:creationId xmlns:a16="http://schemas.microsoft.com/office/drawing/2014/main" id="{E24FCE0A-347D-AC49-8F20-FA63B68732E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2,13 cm</a:t>
                </a:r>
              </a:p>
            </p:txBody>
          </p:sp>
          <p:sp>
            <p:nvSpPr>
              <p:cNvPr id="15" name="Rektangel 14">
                <a:extLst>
                  <a:ext uri="{FF2B5EF4-FFF2-40B4-BE49-F238E27FC236}">
                    <a16:creationId xmlns:a16="http://schemas.microsoft.com/office/drawing/2014/main" id="{2F220C5E-10FD-9940-BE9D-E16B6DC8BDFD}"/>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16" name="Rektangel 15">
                <a:extLst>
                  <a:ext uri="{FF2B5EF4-FFF2-40B4-BE49-F238E27FC236}">
                    <a16:creationId xmlns:a16="http://schemas.microsoft.com/office/drawing/2014/main" id="{7D16F1D6-C980-1049-9336-9A91B2AAE2B6}"/>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17" name="Rektangel 16">
                <a:extLst>
                  <a:ext uri="{FF2B5EF4-FFF2-40B4-BE49-F238E27FC236}">
                    <a16:creationId xmlns:a16="http://schemas.microsoft.com/office/drawing/2014/main" id="{2698120B-A4D7-1B44-88F0-DD387E118BC1}"/>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cxnSp>
            <p:nvCxnSpPr>
              <p:cNvPr id="18" name="Rett linje 17">
                <a:extLst>
                  <a:ext uri="{FF2B5EF4-FFF2-40B4-BE49-F238E27FC236}">
                    <a16:creationId xmlns:a16="http://schemas.microsoft.com/office/drawing/2014/main" id="{FCCAB6FB-CE03-4349-A7D8-D89B2EB35DB4}"/>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547DB187-8151-3A4C-A344-EE86FDB1C176}"/>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5FC04980-CFB7-F94F-ABFC-97DEA76615A8}"/>
                  </a:ext>
                </a:extLst>
              </p:cNvPr>
              <p:cNvCxnSpPr>
                <a:cxnSpLocks/>
                <a:stCxn id="22"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D1EBDDF6-5D28-E740-9468-AEFF2C0B38C8}"/>
                  </a:ext>
                </a:extLst>
              </p:cNvPr>
              <p:cNvCxnSpPr>
                <a:cxnSpLocks/>
                <a:stCxn id="22"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2" name="Rektangel 21">
                <a:extLst>
                  <a:ext uri="{FF2B5EF4-FFF2-40B4-BE49-F238E27FC236}">
                    <a16:creationId xmlns:a16="http://schemas.microsoft.com/office/drawing/2014/main" id="{3108A28A-8B03-4B4B-AED5-25C8F0B19A8E}"/>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23" name="Rett linje 22">
                <a:extLst>
                  <a:ext uri="{FF2B5EF4-FFF2-40B4-BE49-F238E27FC236}">
                    <a16:creationId xmlns:a16="http://schemas.microsoft.com/office/drawing/2014/main" id="{9EE85A3A-C811-B446-960C-CD4E7BF5F929}"/>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4" name="Rektangel 23">
                <a:extLst>
                  <a:ext uri="{FF2B5EF4-FFF2-40B4-BE49-F238E27FC236}">
                    <a16:creationId xmlns:a16="http://schemas.microsoft.com/office/drawing/2014/main" id="{D6200BCF-D719-1C47-A25F-61C92A75946F}"/>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25" name="Rett linje 24">
                <a:extLst>
                  <a:ext uri="{FF2B5EF4-FFF2-40B4-BE49-F238E27FC236}">
                    <a16:creationId xmlns:a16="http://schemas.microsoft.com/office/drawing/2014/main" id="{A79962BC-9B09-5E44-9541-31DFDF625EEA}"/>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25DB8EF8-C74F-B040-AEC6-C512AD846CDF}"/>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3FF8B9DD-9221-E949-AEDD-F9A74EABB77D}"/>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3" name="TekstSylinder 12">
              <a:extLst>
                <a:ext uri="{FF2B5EF4-FFF2-40B4-BE49-F238E27FC236}">
                  <a16:creationId xmlns:a16="http://schemas.microsoft.com/office/drawing/2014/main" id="{81039E17-039C-B545-AB44-BB92A2233FF0}"/>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dirty="0">
                  <a:solidFill>
                    <a:schemeClr val="tx1"/>
                  </a:solidFill>
                </a:rPr>
                <a:t>Oslo 2019</a:t>
              </a:r>
            </a:p>
          </p:txBody>
        </p:sp>
      </p:grpSp>
      <p:grpSp>
        <p:nvGrpSpPr>
          <p:cNvPr id="63" name="Gruppe 62">
            <a:extLst>
              <a:ext uri="{FF2B5EF4-FFF2-40B4-BE49-F238E27FC236}">
                <a16:creationId xmlns:a16="http://schemas.microsoft.com/office/drawing/2014/main" id="{F1ADFE04-EE3E-6540-9B03-18959FBECFE3}"/>
              </a:ext>
            </a:extLst>
          </p:cNvPr>
          <p:cNvGrpSpPr/>
          <p:nvPr userDrawn="1"/>
        </p:nvGrpSpPr>
        <p:grpSpPr>
          <a:xfrm>
            <a:off x="12252770" y="1"/>
            <a:ext cx="1165167" cy="6855561"/>
            <a:chOff x="12252770" y="1"/>
            <a:chExt cx="1165167" cy="6855561"/>
          </a:xfrm>
        </p:grpSpPr>
        <p:grpSp>
          <p:nvGrpSpPr>
            <p:cNvPr id="64" name="Gruppe 63">
              <a:extLst>
                <a:ext uri="{FF2B5EF4-FFF2-40B4-BE49-F238E27FC236}">
                  <a16:creationId xmlns:a16="http://schemas.microsoft.com/office/drawing/2014/main" id="{95C1A217-232F-4B4A-9394-743F1BD48A8D}"/>
                </a:ext>
              </a:extLst>
            </p:cNvPr>
            <p:cNvGrpSpPr/>
            <p:nvPr userDrawn="1"/>
          </p:nvGrpSpPr>
          <p:grpSpPr>
            <a:xfrm>
              <a:off x="12252770" y="1"/>
              <a:ext cx="409071" cy="3254927"/>
              <a:chOff x="12252770" y="1"/>
              <a:chExt cx="588588" cy="4683318"/>
            </a:xfrm>
          </p:grpSpPr>
          <p:sp>
            <p:nvSpPr>
              <p:cNvPr id="68" name="Rektangel 67">
                <a:extLst>
                  <a:ext uri="{FF2B5EF4-FFF2-40B4-BE49-F238E27FC236}">
                    <a16:creationId xmlns:a16="http://schemas.microsoft.com/office/drawing/2014/main" id="{8B361F0E-9D84-9E4F-B02A-7589E3B43BEB}"/>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9" name="Gruppe 68">
                <a:extLst>
                  <a:ext uri="{FF2B5EF4-FFF2-40B4-BE49-F238E27FC236}">
                    <a16:creationId xmlns:a16="http://schemas.microsoft.com/office/drawing/2014/main" id="{44CA9DC8-6B4E-3E4C-BD7B-67854CCA423D}"/>
                  </a:ext>
                </a:extLst>
              </p:cNvPr>
              <p:cNvGrpSpPr/>
              <p:nvPr userDrawn="1"/>
            </p:nvGrpSpPr>
            <p:grpSpPr>
              <a:xfrm>
                <a:off x="12326727" y="84822"/>
                <a:ext cx="440675" cy="4513676"/>
                <a:chOff x="12316858" y="92947"/>
                <a:chExt cx="440675" cy="4513676"/>
              </a:xfrm>
            </p:grpSpPr>
            <p:grpSp>
              <p:nvGrpSpPr>
                <p:cNvPr id="70" name="Gruppe 69">
                  <a:extLst>
                    <a:ext uri="{FF2B5EF4-FFF2-40B4-BE49-F238E27FC236}">
                      <a16:creationId xmlns:a16="http://schemas.microsoft.com/office/drawing/2014/main" id="{65692D11-923F-9745-9987-339139695FB4}"/>
                    </a:ext>
                  </a:extLst>
                </p:cNvPr>
                <p:cNvGrpSpPr/>
                <p:nvPr userDrawn="1"/>
              </p:nvGrpSpPr>
              <p:grpSpPr>
                <a:xfrm>
                  <a:off x="12316858" y="92947"/>
                  <a:ext cx="440675" cy="1322025"/>
                  <a:chOff x="12316858" y="92947"/>
                  <a:chExt cx="440675" cy="1322025"/>
                </a:xfrm>
              </p:grpSpPr>
              <p:sp>
                <p:nvSpPr>
                  <p:cNvPr id="80" name="Rektangel 79">
                    <a:extLst>
                      <a:ext uri="{FF2B5EF4-FFF2-40B4-BE49-F238E27FC236}">
                        <a16:creationId xmlns:a16="http://schemas.microsoft.com/office/drawing/2014/main" id="{2CB976BB-AA30-494E-A52E-D3878707F9DC}"/>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C3B95ACC-0F07-7945-B423-22C36C2A5BEF}"/>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2" name="Rektangel 81">
                    <a:extLst>
                      <a:ext uri="{FF2B5EF4-FFF2-40B4-BE49-F238E27FC236}">
                        <a16:creationId xmlns:a16="http://schemas.microsoft.com/office/drawing/2014/main" id="{398EF249-1BFC-A245-BC65-16A055F13590}"/>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1" name="Gruppe 70">
                  <a:extLst>
                    <a:ext uri="{FF2B5EF4-FFF2-40B4-BE49-F238E27FC236}">
                      <a16:creationId xmlns:a16="http://schemas.microsoft.com/office/drawing/2014/main" id="{1F4B5ECA-11DC-2C43-89FD-E5EDCAE7B17D}"/>
                    </a:ext>
                  </a:extLst>
                </p:cNvPr>
                <p:cNvGrpSpPr/>
                <p:nvPr userDrawn="1"/>
              </p:nvGrpSpPr>
              <p:grpSpPr>
                <a:xfrm>
                  <a:off x="12316858" y="1468435"/>
                  <a:ext cx="440675" cy="1322025"/>
                  <a:chOff x="12316858" y="1600866"/>
                  <a:chExt cx="440675" cy="1322025"/>
                </a:xfrm>
              </p:grpSpPr>
              <p:sp>
                <p:nvSpPr>
                  <p:cNvPr id="77" name="Rektangel 76">
                    <a:extLst>
                      <a:ext uri="{FF2B5EF4-FFF2-40B4-BE49-F238E27FC236}">
                        <a16:creationId xmlns:a16="http://schemas.microsoft.com/office/drawing/2014/main" id="{F991E1A1-2B6E-9A47-94CB-C1F69C29A49E}"/>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30E67804-6891-044F-AC03-5FB46C753AC6}"/>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CE2D0E14-F4AF-1441-822C-CB31DC4CC28B}"/>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2" name="Gruppe 71">
                  <a:extLst>
                    <a:ext uri="{FF2B5EF4-FFF2-40B4-BE49-F238E27FC236}">
                      <a16:creationId xmlns:a16="http://schemas.microsoft.com/office/drawing/2014/main" id="{BE3BE825-B4C7-9949-94F8-330CB1476A2A}"/>
                    </a:ext>
                  </a:extLst>
                </p:cNvPr>
                <p:cNvGrpSpPr/>
                <p:nvPr userDrawn="1"/>
              </p:nvGrpSpPr>
              <p:grpSpPr>
                <a:xfrm>
                  <a:off x="12316858" y="2843923"/>
                  <a:ext cx="440675" cy="1762700"/>
                  <a:chOff x="12316858" y="3201732"/>
                  <a:chExt cx="440675" cy="1762700"/>
                </a:xfrm>
              </p:grpSpPr>
              <p:sp>
                <p:nvSpPr>
                  <p:cNvPr id="73" name="Rektangel 72">
                    <a:extLst>
                      <a:ext uri="{FF2B5EF4-FFF2-40B4-BE49-F238E27FC236}">
                        <a16:creationId xmlns:a16="http://schemas.microsoft.com/office/drawing/2014/main" id="{15A9F73D-BD78-7445-98FB-38237CC23938}"/>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04C8BBD2-DB89-784C-9ECA-DFA7EE4DEF2A}"/>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267457C0-3882-1A4C-90A1-755B3E92E3B5}"/>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D62DDE87-9F8F-5742-B1C7-17AF551CD05F}"/>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5" name="TekstSylinder 64">
              <a:extLst>
                <a:ext uri="{FF2B5EF4-FFF2-40B4-BE49-F238E27FC236}">
                  <a16:creationId xmlns:a16="http://schemas.microsoft.com/office/drawing/2014/main" id="{CC9F18B0-88B8-BB48-9124-890666E6CA0E}"/>
                </a:ext>
              </a:extLst>
            </p:cNvPr>
            <p:cNvSpPr txBox="1"/>
            <p:nvPr userDrawn="1"/>
          </p:nvSpPr>
          <p:spPr>
            <a:xfrm>
              <a:off x="12252771" y="3429000"/>
              <a:ext cx="1127661" cy="3426562"/>
            </a:xfrm>
            <a:prstGeom prst="rect">
              <a:avLst/>
            </a:prstGeom>
            <a:noFill/>
          </p:spPr>
          <p:txBody>
            <a:bodyPr wrap="square" lIns="0" tIns="0" rIns="0" bIns="0" rtlCol="0">
              <a:noAutofit/>
            </a:bodyPr>
            <a:lstStyle/>
            <a:p>
              <a:pPr algn="l"/>
              <a:r>
                <a:rPr lang="nb-NO" sz="800" kern="1200" dirty="0">
                  <a:solidFill>
                    <a:schemeClr val="tx1"/>
                  </a:solidFill>
                  <a:latin typeface="+mn-lt"/>
                  <a:ea typeface="+mn-ea"/>
                  <a:cs typeface="+mn-cs"/>
                </a:rPr>
                <a:t>Det er lov å endre bakgrunnsfarge.</a:t>
              </a:r>
            </a:p>
            <a:p>
              <a:pPr marL="0" indent="0" algn="l">
                <a:buNone/>
              </a:pPr>
              <a:endParaRPr lang="nb-NO" sz="800" kern="1200" dirty="0">
                <a:solidFill>
                  <a:schemeClr val="tx1"/>
                </a:solidFill>
                <a:latin typeface="+mn-lt"/>
                <a:ea typeface="+mn-ea"/>
                <a:cs typeface="+mn-cs"/>
              </a:endParaRPr>
            </a:p>
            <a:p>
              <a:pPr marL="0" indent="0" algn="l">
                <a:buNone/>
              </a:pPr>
              <a:r>
                <a:rPr lang="nb-NO" sz="800" kern="1200" dirty="0">
                  <a:solidFill>
                    <a:schemeClr val="tx1"/>
                  </a:solidFill>
                  <a:latin typeface="+mn-lt"/>
                  <a:ea typeface="+mn-ea"/>
                  <a:cs typeface="+mn-cs"/>
                </a:rPr>
                <a:t>På sider med positiv logo benyttes alltid lyse bakgrunnsfarger.</a:t>
              </a:r>
            </a:p>
            <a:p>
              <a:pPr marL="0" indent="0" algn="l">
                <a:buNone/>
              </a:pPr>
              <a:endParaRPr lang="nb-NO" sz="800" kern="1200" dirty="0">
                <a:solidFill>
                  <a:schemeClr val="tx1"/>
                </a:solidFill>
                <a:latin typeface="+mn-lt"/>
                <a:ea typeface="+mn-ea"/>
                <a:cs typeface="+mn-cs"/>
              </a:endParaRPr>
            </a:p>
            <a:p>
              <a:pPr marL="0" indent="0" algn="l">
                <a:buNone/>
              </a:pPr>
              <a:r>
                <a:rPr lang="nb-NO" sz="800" b="1" kern="1200" dirty="0">
                  <a:solidFill>
                    <a:schemeClr val="tx1"/>
                  </a:solidFill>
                  <a:latin typeface="+mn-lt"/>
                  <a:ea typeface="+mn-ea"/>
                  <a:cs typeface="+mn-cs"/>
                </a:rPr>
                <a:t>Sørg alltid for god lesbarhet/kontrast </a:t>
              </a:r>
              <a:r>
                <a:rPr lang="nb-NO" sz="800" kern="1200" dirty="0">
                  <a:solidFill>
                    <a:schemeClr val="tx1"/>
                  </a:solidFill>
                  <a:latin typeface="+mn-lt"/>
                  <a:ea typeface="+mn-ea"/>
                  <a:cs typeface="+mn-cs"/>
                </a:rPr>
                <a:t>og følg lovlige farge-kombinasjoner.</a:t>
              </a:r>
            </a:p>
            <a:p>
              <a:pPr algn="l"/>
              <a:endParaRPr lang="nb-NO" dirty="0" err="1">
                <a:solidFill>
                  <a:schemeClr val="tx2"/>
                </a:solidFill>
              </a:endParaRPr>
            </a:p>
          </p:txBody>
        </p:sp>
        <p:cxnSp>
          <p:nvCxnSpPr>
            <p:cNvPr id="66" name="Vinkel 65">
              <a:extLst>
                <a:ext uri="{FF2B5EF4-FFF2-40B4-BE49-F238E27FC236}">
                  <a16:creationId xmlns:a16="http://schemas.microsoft.com/office/drawing/2014/main" id="{1F90B3BD-0392-1841-8022-BB65FE32B91B}"/>
                </a:ext>
              </a:extLst>
            </p:cNvPr>
            <p:cNvCxnSpPr>
              <a:cxnSpLocks/>
              <a:stCxn id="80" idx="3"/>
              <a:endCxn id="77" idx="3"/>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7" name="TekstSylinder 66">
              <a:extLst>
                <a:ext uri="{FF2B5EF4-FFF2-40B4-BE49-F238E27FC236}">
                  <a16:creationId xmlns:a16="http://schemas.microsoft.com/office/drawing/2014/main" id="{AB1D2792-C57C-9548-A4F1-896EE0C46A7C}"/>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dirty="0">
                  <a:solidFill>
                    <a:schemeClr val="tx1"/>
                  </a:solidFill>
                </a:rPr>
                <a:t>Mørk blå og mørk grønn bakgrunn, skal alltid ha negativ tekst/logo</a:t>
              </a:r>
            </a:p>
          </p:txBody>
        </p:sp>
      </p:grpSp>
    </p:spTree>
    <p:extLst>
      <p:ext uri="{BB962C8B-B14F-4D97-AF65-F5344CB8AC3E}">
        <p14:creationId xmlns:p14="http://schemas.microsoft.com/office/powerpoint/2010/main" val="17277994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Tittellysbilde grønn">
    <p:bg>
      <p:bgPr>
        <a:solidFill>
          <a:schemeClr val="accent2"/>
        </a:solidFill>
        <a:effectLst/>
      </p:bgPr>
    </p:bg>
    <p:spTree>
      <p:nvGrpSpPr>
        <p:cNvPr id="1" name=""/>
        <p:cNvGrpSpPr/>
        <p:nvPr/>
      </p:nvGrpSpPr>
      <p:grpSpPr>
        <a:xfrm>
          <a:off x="0" y="0"/>
          <a:ext cx="0" cy="0"/>
          <a:chOff x="0" y="0"/>
          <a:chExt cx="0" cy="0"/>
        </a:xfrm>
      </p:grpSpPr>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8134363" y="4060800"/>
            <a:ext cx="2030400" cy="2030400"/>
          </a:xfrm>
          <a:prstGeom prst="ellipse">
            <a:avLst/>
          </a:prstGeom>
          <a:solidFill>
            <a:schemeClr val="accent1"/>
          </a:solidFill>
        </p:spPr>
        <p:txBody>
          <a:bodyPr>
            <a:normAutofit/>
          </a:bodyPr>
          <a:lstStyle>
            <a:lvl1pPr marL="216000" indent="-216000">
              <a:buFont typeface="Arial" panose="020B0604020202020204" pitchFamily="34" charset="0"/>
              <a:buChar char="•"/>
              <a:defRPr sz="100">
                <a:solidFill>
                  <a:schemeClr val="tx2"/>
                </a:solidFill>
              </a:defRPr>
            </a:lvl1pPr>
          </a:lstStyle>
          <a:p>
            <a:pPr lvl="0"/>
            <a:r>
              <a:rPr lang="nb-NO"/>
              <a:t>Rediger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3389B6A-FD25-C14D-9DE8-9CA2A9B3F5D0}" type="datetime1">
              <a:rPr lang="nb-NO" smtClean="0"/>
              <a:t>10.02.2021</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5" name="Tittel 34">
            <a:extLst>
              <a:ext uri="{FF2B5EF4-FFF2-40B4-BE49-F238E27FC236}">
                <a16:creationId xmlns:a16="http://schemas.microsoft.com/office/drawing/2014/main" id="{13593DB4-8276-BA48-85E6-903D48BB6195}"/>
              </a:ext>
            </a:extLst>
          </p:cNvPr>
          <p:cNvSpPr>
            <a:spLocks noGrp="1"/>
          </p:cNvSpPr>
          <p:nvPr>
            <p:ph type="ctrTitle" hasCustomPrompt="1"/>
          </p:nvPr>
        </p:nvSpPr>
        <p:spPr>
          <a:xfrm>
            <a:off x="-2" y="0"/>
            <a:ext cx="10164765" cy="6091200"/>
          </a:xfrm>
          <a:custGeom>
            <a:avLst/>
            <a:gdLst>
              <a:gd name="connsiteX0" fmla="*/ 0 w 10164765"/>
              <a:gd name="connsiteY0" fmla="*/ 0 h 6091200"/>
              <a:gd name="connsiteX1" fmla="*/ 7832037 w 10164765"/>
              <a:gd name="connsiteY1" fmla="*/ 0 h 6091200"/>
              <a:gd name="connsiteX2" fmla="*/ 8128001 w 10164765"/>
              <a:gd name="connsiteY2" fmla="*/ 0 h 6091200"/>
              <a:gd name="connsiteX3" fmla="*/ 10164765 w 10164765"/>
              <a:gd name="connsiteY3" fmla="*/ 0 h 6091200"/>
              <a:gd name="connsiteX4" fmla="*/ 10164765 w 10164765"/>
              <a:gd name="connsiteY4" fmla="*/ 4060824 h 6091200"/>
              <a:gd name="connsiteX5" fmla="*/ 8128001 w 10164765"/>
              <a:gd name="connsiteY5" fmla="*/ 4060824 h 6091200"/>
              <a:gd name="connsiteX6" fmla="*/ 8128001 w 10164765"/>
              <a:gd name="connsiteY6" fmla="*/ 6091200 h 6091200"/>
              <a:gd name="connsiteX7" fmla="*/ 0 w 10164765"/>
              <a:gd name="connsiteY7" fmla="*/ 6091200 h 609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64765" h="6091200">
                <a:moveTo>
                  <a:pt x="0" y="0"/>
                </a:moveTo>
                <a:lnTo>
                  <a:pt x="7832037" y="0"/>
                </a:lnTo>
                <a:lnTo>
                  <a:pt x="8128001" y="0"/>
                </a:lnTo>
                <a:lnTo>
                  <a:pt x="10164765" y="0"/>
                </a:lnTo>
                <a:lnTo>
                  <a:pt x="10164765" y="4060824"/>
                </a:lnTo>
                <a:lnTo>
                  <a:pt x="8128001" y="4060824"/>
                </a:lnTo>
                <a:lnTo>
                  <a:pt x="8128001" y="6091200"/>
                </a:lnTo>
                <a:lnTo>
                  <a:pt x="0" y="6091200"/>
                </a:lnTo>
                <a:close/>
              </a:path>
            </a:pathLst>
          </a:custGeom>
          <a:solidFill>
            <a:schemeClr val="accent1"/>
          </a:solidFill>
        </p:spPr>
        <p:txBody>
          <a:bodyPr wrap="square" lIns="1015200" tIns="0" rIns="2030400" bIns="0" anchor="ctr" anchorCtr="0">
            <a:noAutofit/>
          </a:bodyPr>
          <a:lstStyle>
            <a:lvl1pPr algn="l">
              <a:lnSpc>
                <a:spcPct val="100000"/>
              </a:lnSpc>
              <a:defRPr sz="3600">
                <a:solidFill>
                  <a:schemeClr val="bg1"/>
                </a:solidFill>
              </a:defRPr>
            </a:lvl1pPr>
          </a:lstStyle>
          <a:p>
            <a:r>
              <a:rPr lang="en-US" dirty="0"/>
              <a:t>Click to edit Master title style</a:t>
            </a:r>
            <a:endParaRPr dirty="0"/>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5076825" cy="2032001"/>
          </a:xfrm>
        </p:spPr>
        <p:txBody>
          <a:bodyPr lIns="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dirty="0"/>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8609563" y="45360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tx2"/>
                </a:solidFill>
              </a:defRPr>
            </a:lvl1pPr>
          </a:lstStyle>
          <a:p>
            <a:pPr lvl="0"/>
            <a:r>
              <a:rPr lang="nb-NO"/>
              <a:t>Rediger tekststiler i malen</a:t>
            </a:r>
          </a:p>
        </p:txBody>
      </p:sp>
      <p:sp>
        <p:nvSpPr>
          <p:cNvPr id="9" name="TekstSylinder 8">
            <a:extLst>
              <a:ext uri="{FF2B5EF4-FFF2-40B4-BE49-F238E27FC236}">
                <a16:creationId xmlns:a16="http://schemas.microsoft.com/office/drawing/2014/main" id="{2D14BDF1-2A90-4C4F-BA2B-7F6522FF65B5}"/>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dirty="0">
                <a:solidFill>
                  <a:schemeClr val="tx1"/>
                </a:solidFill>
              </a:rPr>
              <a:t>Tittellysbilde grønn 2</a:t>
            </a:r>
          </a:p>
        </p:txBody>
      </p:sp>
      <p:grpSp>
        <p:nvGrpSpPr>
          <p:cNvPr id="10" name="Gruppe 9">
            <a:extLst>
              <a:ext uri="{FF2B5EF4-FFF2-40B4-BE49-F238E27FC236}">
                <a16:creationId xmlns:a16="http://schemas.microsoft.com/office/drawing/2014/main" id="{CA73EC58-B81D-1343-BECD-7BE22166A632}"/>
              </a:ext>
            </a:extLst>
          </p:cNvPr>
          <p:cNvGrpSpPr/>
          <p:nvPr userDrawn="1"/>
        </p:nvGrpSpPr>
        <p:grpSpPr>
          <a:xfrm>
            <a:off x="-715963" y="-1306644"/>
            <a:ext cx="12909163" cy="8164644"/>
            <a:chOff x="-715963" y="-1306644"/>
            <a:chExt cx="12909163" cy="8164644"/>
          </a:xfrm>
        </p:grpSpPr>
        <p:grpSp>
          <p:nvGrpSpPr>
            <p:cNvPr id="11" name="Gruppe 10">
              <a:extLst>
                <a:ext uri="{FF2B5EF4-FFF2-40B4-BE49-F238E27FC236}">
                  <a16:creationId xmlns:a16="http://schemas.microsoft.com/office/drawing/2014/main" id="{98545F2A-C3D6-6145-8378-9C4DEFC2315B}"/>
                </a:ext>
              </a:extLst>
            </p:cNvPr>
            <p:cNvGrpSpPr/>
            <p:nvPr userDrawn="1"/>
          </p:nvGrpSpPr>
          <p:grpSpPr>
            <a:xfrm>
              <a:off x="-800" y="-1306644"/>
              <a:ext cx="12194000" cy="1075340"/>
              <a:chOff x="-800" y="-1229864"/>
              <a:chExt cx="12194000" cy="1075340"/>
            </a:xfrm>
          </p:grpSpPr>
          <p:grpSp>
            <p:nvGrpSpPr>
              <p:cNvPr id="28" name="Gruppe 27">
                <a:extLst>
                  <a:ext uri="{FF2B5EF4-FFF2-40B4-BE49-F238E27FC236}">
                    <a16:creationId xmlns:a16="http://schemas.microsoft.com/office/drawing/2014/main" id="{0C440F38-FCAE-114E-A0A3-290FE3FC797F}"/>
                  </a:ext>
                </a:extLst>
              </p:cNvPr>
              <p:cNvGrpSpPr/>
              <p:nvPr/>
            </p:nvGrpSpPr>
            <p:grpSpPr>
              <a:xfrm>
                <a:off x="0" y="-320124"/>
                <a:ext cx="12192000" cy="165600"/>
                <a:chOff x="0" y="-413084"/>
                <a:chExt cx="12192000" cy="206078"/>
              </a:xfrm>
              <a:solidFill>
                <a:schemeClr val="bg1"/>
              </a:solidFill>
            </p:grpSpPr>
            <p:sp>
              <p:nvSpPr>
                <p:cNvPr id="57" name="Rektangel 56">
                  <a:extLst>
                    <a:ext uri="{FF2B5EF4-FFF2-40B4-BE49-F238E27FC236}">
                      <a16:creationId xmlns:a16="http://schemas.microsoft.com/office/drawing/2014/main" id="{1C258BA7-48BF-4A48-BCE1-FD5F3604B88A}"/>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58" name="Rektangel 57">
                  <a:extLst>
                    <a:ext uri="{FF2B5EF4-FFF2-40B4-BE49-F238E27FC236}">
                      <a16:creationId xmlns:a16="http://schemas.microsoft.com/office/drawing/2014/main" id="{303B0FFA-20EE-8E4B-AD92-AF02D5B78262}"/>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59" name="Rektangel 58">
                  <a:extLst>
                    <a:ext uri="{FF2B5EF4-FFF2-40B4-BE49-F238E27FC236}">
                      <a16:creationId xmlns:a16="http://schemas.microsoft.com/office/drawing/2014/main" id="{7CD15456-9284-5C43-B52C-1398B9847830}"/>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60" name="Rektangel 59">
                  <a:extLst>
                    <a:ext uri="{FF2B5EF4-FFF2-40B4-BE49-F238E27FC236}">
                      <a16:creationId xmlns:a16="http://schemas.microsoft.com/office/drawing/2014/main" id="{BFBB3753-6E1B-2249-9F94-FF1BD069810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61" name="Rektangel 60">
                  <a:extLst>
                    <a:ext uri="{FF2B5EF4-FFF2-40B4-BE49-F238E27FC236}">
                      <a16:creationId xmlns:a16="http://schemas.microsoft.com/office/drawing/2014/main" id="{2CA567F6-5C86-3D4C-93BE-0FA9B7564F4A}"/>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62" name="Rektangel 61">
                  <a:extLst>
                    <a:ext uri="{FF2B5EF4-FFF2-40B4-BE49-F238E27FC236}">
                      <a16:creationId xmlns:a16="http://schemas.microsoft.com/office/drawing/2014/main" id="{ABA6A2CC-207D-3A40-B178-AF483D277A43}"/>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grpSp>
          <p:cxnSp>
            <p:nvCxnSpPr>
              <p:cNvPr id="29" name="Rett linje 28">
                <a:extLst>
                  <a:ext uri="{FF2B5EF4-FFF2-40B4-BE49-F238E27FC236}">
                    <a16:creationId xmlns:a16="http://schemas.microsoft.com/office/drawing/2014/main" id="{0FBE7B59-EDE7-FC45-8291-EC9F24EAC74D}"/>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B7858252-7942-E24C-98C4-3AA7C7F1B828}"/>
                  </a:ext>
                </a:extLst>
              </p:cNvPr>
              <p:cNvCxnSpPr>
                <a:cxnSpLocks/>
                <a:stCxn id="47"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64D59320-3EAA-874A-B2AF-F528C955FE59}"/>
                  </a:ext>
                </a:extLst>
              </p:cNvPr>
              <p:cNvCxnSpPr>
                <a:cxnSpLocks/>
                <a:stCxn id="49"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A0B02A43-EC42-604E-8D29-9FAC26EC76AE}"/>
                  </a:ext>
                </a:extLst>
              </p:cNvPr>
              <p:cNvCxnSpPr>
                <a:cxnSpLocks/>
                <a:stCxn id="45"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5771DF48-7CAA-AC47-852B-372114228A08}"/>
                  </a:ext>
                </a:extLst>
              </p:cNvPr>
              <p:cNvCxnSpPr>
                <a:cxnSpLocks/>
                <a:stCxn id="51"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Rett linje 33">
                <a:extLst>
                  <a:ext uri="{FF2B5EF4-FFF2-40B4-BE49-F238E27FC236}">
                    <a16:creationId xmlns:a16="http://schemas.microsoft.com/office/drawing/2014/main" id="{0FDBCEF2-58FB-9845-A52D-DCF765B4E985}"/>
                  </a:ext>
                </a:extLst>
              </p:cNvPr>
              <p:cNvCxnSpPr>
                <a:cxnSpLocks/>
                <a:stCxn id="55"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D117461F-5CA4-1F4B-831C-1AAB4CD6C4C2}"/>
                  </a:ext>
                </a:extLst>
              </p:cNvPr>
              <p:cNvCxnSpPr>
                <a:cxnSpLocks/>
                <a:stCxn id="53"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8" name="Gruppe 37">
                <a:extLst>
                  <a:ext uri="{FF2B5EF4-FFF2-40B4-BE49-F238E27FC236}">
                    <a16:creationId xmlns:a16="http://schemas.microsoft.com/office/drawing/2014/main" id="{380B0443-0D5A-D449-89D7-A2A8FDE3A164}"/>
                  </a:ext>
                </a:extLst>
              </p:cNvPr>
              <p:cNvGrpSpPr/>
              <p:nvPr userDrawn="1"/>
            </p:nvGrpSpPr>
            <p:grpSpPr>
              <a:xfrm>
                <a:off x="0" y="-621464"/>
                <a:ext cx="12192000" cy="206078"/>
                <a:chOff x="0" y="-674874"/>
                <a:chExt cx="12192000" cy="206078"/>
              </a:xfrm>
            </p:grpSpPr>
            <p:sp>
              <p:nvSpPr>
                <p:cNvPr id="55" name="Rektangel 54">
                  <a:extLst>
                    <a:ext uri="{FF2B5EF4-FFF2-40B4-BE49-F238E27FC236}">
                      <a16:creationId xmlns:a16="http://schemas.microsoft.com/office/drawing/2014/main" id="{C86A7618-0DB5-8240-9F89-ECF83C03DC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33,87 cm</a:t>
                  </a:r>
                </a:p>
              </p:txBody>
            </p:sp>
            <p:cxnSp>
              <p:nvCxnSpPr>
                <p:cNvPr id="56" name="Rett linje 55">
                  <a:extLst>
                    <a:ext uri="{FF2B5EF4-FFF2-40B4-BE49-F238E27FC236}">
                      <a16:creationId xmlns:a16="http://schemas.microsoft.com/office/drawing/2014/main" id="{7728A9C4-B7FB-9F4B-A6D7-F12D47711401}"/>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9" name="Gruppe 38">
                <a:extLst>
                  <a:ext uri="{FF2B5EF4-FFF2-40B4-BE49-F238E27FC236}">
                    <a16:creationId xmlns:a16="http://schemas.microsoft.com/office/drawing/2014/main" id="{644B8BE9-288A-0B40-B03E-7CBED3D76E22}"/>
                  </a:ext>
                </a:extLst>
              </p:cNvPr>
              <p:cNvGrpSpPr/>
              <p:nvPr userDrawn="1"/>
            </p:nvGrpSpPr>
            <p:grpSpPr>
              <a:xfrm>
                <a:off x="0" y="-744566"/>
                <a:ext cx="10156824" cy="206078"/>
                <a:chOff x="0" y="-930144"/>
                <a:chExt cx="10156824" cy="206078"/>
              </a:xfrm>
            </p:grpSpPr>
            <p:sp>
              <p:nvSpPr>
                <p:cNvPr id="53" name="Rektangel 52">
                  <a:extLst>
                    <a:ext uri="{FF2B5EF4-FFF2-40B4-BE49-F238E27FC236}">
                      <a16:creationId xmlns:a16="http://schemas.microsoft.com/office/drawing/2014/main" id="{98278179-F34F-8243-BC74-99D1D4F654D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28,20 cm</a:t>
                  </a:r>
                </a:p>
              </p:txBody>
            </p:sp>
            <p:cxnSp>
              <p:nvCxnSpPr>
                <p:cNvPr id="54" name="Rett linje 53">
                  <a:extLst>
                    <a:ext uri="{FF2B5EF4-FFF2-40B4-BE49-F238E27FC236}">
                      <a16:creationId xmlns:a16="http://schemas.microsoft.com/office/drawing/2014/main" id="{01B2B9AB-FF32-3649-9762-3C1443622C21}"/>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0" name="Gruppe 39">
                <a:extLst>
                  <a:ext uri="{FF2B5EF4-FFF2-40B4-BE49-F238E27FC236}">
                    <a16:creationId xmlns:a16="http://schemas.microsoft.com/office/drawing/2014/main" id="{940F2E12-51DE-0F49-BD92-97BD7119765D}"/>
                  </a:ext>
                </a:extLst>
              </p:cNvPr>
              <p:cNvGrpSpPr/>
              <p:nvPr userDrawn="1"/>
            </p:nvGrpSpPr>
            <p:grpSpPr>
              <a:xfrm>
                <a:off x="0" y="-867666"/>
                <a:ext cx="8128000" cy="206078"/>
                <a:chOff x="0" y="-1191934"/>
                <a:chExt cx="8128000" cy="206078"/>
              </a:xfrm>
            </p:grpSpPr>
            <p:sp>
              <p:nvSpPr>
                <p:cNvPr id="51" name="Rektangel 50">
                  <a:extLst>
                    <a:ext uri="{FF2B5EF4-FFF2-40B4-BE49-F238E27FC236}">
                      <a16:creationId xmlns:a16="http://schemas.microsoft.com/office/drawing/2014/main" id="{80DD5754-16F1-1541-8222-AB968DB27F8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22,56 cm</a:t>
                  </a:r>
                </a:p>
              </p:txBody>
            </p:sp>
            <p:cxnSp>
              <p:nvCxnSpPr>
                <p:cNvPr id="52" name="Rett linje 51">
                  <a:extLst>
                    <a:ext uri="{FF2B5EF4-FFF2-40B4-BE49-F238E27FC236}">
                      <a16:creationId xmlns:a16="http://schemas.microsoft.com/office/drawing/2014/main" id="{29CCCF04-0F22-C441-A495-58F05416DE4A}"/>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5AF34A0E-4929-3545-88D6-63A9D61F7160}"/>
                  </a:ext>
                </a:extLst>
              </p:cNvPr>
              <p:cNvGrpSpPr/>
              <p:nvPr userDrawn="1"/>
            </p:nvGrpSpPr>
            <p:grpSpPr>
              <a:xfrm>
                <a:off x="-800" y="-990766"/>
                <a:ext cx="6091200" cy="206078"/>
                <a:chOff x="0" y="-1453724"/>
                <a:chExt cx="6091200" cy="206078"/>
              </a:xfrm>
            </p:grpSpPr>
            <p:sp>
              <p:nvSpPr>
                <p:cNvPr id="49" name="Rektangel 48">
                  <a:extLst>
                    <a:ext uri="{FF2B5EF4-FFF2-40B4-BE49-F238E27FC236}">
                      <a16:creationId xmlns:a16="http://schemas.microsoft.com/office/drawing/2014/main" id="{882124F0-4316-C54C-A8F0-EE6432FB19BE}"/>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50" name="Rett linje 49">
                  <a:extLst>
                    <a:ext uri="{FF2B5EF4-FFF2-40B4-BE49-F238E27FC236}">
                      <a16:creationId xmlns:a16="http://schemas.microsoft.com/office/drawing/2014/main" id="{DA437C8B-7F54-2745-A5EB-6A25F00FCEE0}"/>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6D497A15-D042-5549-B971-DD27DE7FA83A}"/>
                  </a:ext>
                </a:extLst>
              </p:cNvPr>
              <p:cNvGrpSpPr/>
              <p:nvPr userDrawn="1"/>
            </p:nvGrpSpPr>
            <p:grpSpPr>
              <a:xfrm>
                <a:off x="0" y="-1113866"/>
                <a:ext cx="4060800" cy="206078"/>
                <a:chOff x="0" y="-1715514"/>
                <a:chExt cx="4060800" cy="206078"/>
              </a:xfrm>
            </p:grpSpPr>
            <p:sp>
              <p:nvSpPr>
                <p:cNvPr id="47" name="Rektangel 46">
                  <a:extLst>
                    <a:ext uri="{FF2B5EF4-FFF2-40B4-BE49-F238E27FC236}">
                      <a16:creationId xmlns:a16="http://schemas.microsoft.com/office/drawing/2014/main" id="{8E6DA4C1-6C07-D141-AB2C-895ACC87518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48" name="Rett linje 47">
                  <a:extLst>
                    <a:ext uri="{FF2B5EF4-FFF2-40B4-BE49-F238E27FC236}">
                      <a16:creationId xmlns:a16="http://schemas.microsoft.com/office/drawing/2014/main" id="{78595C5E-E2C3-8642-962D-9490937496FA}"/>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AD1EF88F-6A5B-814F-BED8-EEC9B4321C72}"/>
                  </a:ext>
                </a:extLst>
              </p:cNvPr>
              <p:cNvGrpSpPr/>
              <p:nvPr userDrawn="1"/>
            </p:nvGrpSpPr>
            <p:grpSpPr>
              <a:xfrm>
                <a:off x="0" y="-1229864"/>
                <a:ext cx="1015200" cy="206078"/>
                <a:chOff x="0" y="-1959289"/>
                <a:chExt cx="1015200" cy="206078"/>
              </a:xfrm>
            </p:grpSpPr>
            <p:sp>
              <p:nvSpPr>
                <p:cNvPr id="45" name="Rektangel 44">
                  <a:extLst>
                    <a:ext uri="{FF2B5EF4-FFF2-40B4-BE49-F238E27FC236}">
                      <a16:creationId xmlns:a16="http://schemas.microsoft.com/office/drawing/2014/main" id="{798158E4-CA6D-DD4D-93FA-0D7026D33F2C}"/>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 cm</a:t>
                  </a:r>
                </a:p>
              </p:txBody>
            </p:sp>
            <p:cxnSp>
              <p:nvCxnSpPr>
                <p:cNvPr id="46" name="Rett linje 45">
                  <a:extLst>
                    <a:ext uri="{FF2B5EF4-FFF2-40B4-BE49-F238E27FC236}">
                      <a16:creationId xmlns:a16="http://schemas.microsoft.com/office/drawing/2014/main" id="{F7081DB2-1A96-D34C-85A2-30AAB9167AC4}"/>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4" name="Rett linje 43">
                <a:extLst>
                  <a:ext uri="{FF2B5EF4-FFF2-40B4-BE49-F238E27FC236}">
                    <a16:creationId xmlns:a16="http://schemas.microsoft.com/office/drawing/2014/main" id="{5A15D91B-2203-4C4F-B9CE-DD88A9779834}"/>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2" name="Gruppe 11">
              <a:extLst>
                <a:ext uri="{FF2B5EF4-FFF2-40B4-BE49-F238E27FC236}">
                  <a16:creationId xmlns:a16="http://schemas.microsoft.com/office/drawing/2014/main" id="{DFAECE7A-91B3-254B-A5EC-5F9A609F24CB}"/>
                </a:ext>
              </a:extLst>
            </p:cNvPr>
            <p:cNvGrpSpPr/>
            <p:nvPr userDrawn="1"/>
          </p:nvGrpSpPr>
          <p:grpSpPr>
            <a:xfrm>
              <a:off x="-715963" y="-4004"/>
              <a:ext cx="590564" cy="6862004"/>
              <a:chOff x="-715963" y="-4004"/>
              <a:chExt cx="590564" cy="6862004"/>
            </a:xfrm>
          </p:grpSpPr>
          <p:sp>
            <p:nvSpPr>
              <p:cNvPr id="14" name="Rektangel 13">
                <a:extLst>
                  <a:ext uri="{FF2B5EF4-FFF2-40B4-BE49-F238E27FC236}">
                    <a16:creationId xmlns:a16="http://schemas.microsoft.com/office/drawing/2014/main" id="{4EB8F6CE-DCE1-E540-A1F3-3DF98E5C1644}"/>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2,13 cm</a:t>
                </a:r>
              </a:p>
            </p:txBody>
          </p:sp>
          <p:sp>
            <p:nvSpPr>
              <p:cNvPr id="15" name="Rektangel 14">
                <a:extLst>
                  <a:ext uri="{FF2B5EF4-FFF2-40B4-BE49-F238E27FC236}">
                    <a16:creationId xmlns:a16="http://schemas.microsoft.com/office/drawing/2014/main" id="{508A3BB4-CF61-154A-B862-7CD975916220}"/>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16" name="Rektangel 15">
                <a:extLst>
                  <a:ext uri="{FF2B5EF4-FFF2-40B4-BE49-F238E27FC236}">
                    <a16:creationId xmlns:a16="http://schemas.microsoft.com/office/drawing/2014/main" id="{DBA81579-1C47-AA42-83B4-DA825B5174D1}"/>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17" name="Rektangel 16">
                <a:extLst>
                  <a:ext uri="{FF2B5EF4-FFF2-40B4-BE49-F238E27FC236}">
                    <a16:creationId xmlns:a16="http://schemas.microsoft.com/office/drawing/2014/main" id="{7020AB65-8408-FD4D-A8F1-CB785247F70E}"/>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cxnSp>
            <p:nvCxnSpPr>
              <p:cNvPr id="18" name="Rett linje 17">
                <a:extLst>
                  <a:ext uri="{FF2B5EF4-FFF2-40B4-BE49-F238E27FC236}">
                    <a16:creationId xmlns:a16="http://schemas.microsoft.com/office/drawing/2014/main" id="{E5B654C7-CCD0-774C-BB3C-C28BC139BCFF}"/>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BC72FA31-30CF-9E43-A5D8-0A12AE2E03C0}"/>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E4EF1964-CE88-6F43-8FCB-965AD5D47360}"/>
                  </a:ext>
                </a:extLst>
              </p:cNvPr>
              <p:cNvCxnSpPr>
                <a:cxnSpLocks/>
                <a:stCxn id="22"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BE6ACA77-C963-ED4B-A7CD-953586C1F365}"/>
                  </a:ext>
                </a:extLst>
              </p:cNvPr>
              <p:cNvCxnSpPr>
                <a:cxnSpLocks/>
                <a:stCxn id="22"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2" name="Rektangel 21">
                <a:extLst>
                  <a:ext uri="{FF2B5EF4-FFF2-40B4-BE49-F238E27FC236}">
                    <a16:creationId xmlns:a16="http://schemas.microsoft.com/office/drawing/2014/main" id="{540ABEBC-CB63-BD48-A013-8B91844EF6E6}"/>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23" name="Rett linje 22">
                <a:extLst>
                  <a:ext uri="{FF2B5EF4-FFF2-40B4-BE49-F238E27FC236}">
                    <a16:creationId xmlns:a16="http://schemas.microsoft.com/office/drawing/2014/main" id="{4763C470-9706-6744-9718-16CBCEFABD2F}"/>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4" name="Rektangel 23">
                <a:extLst>
                  <a:ext uri="{FF2B5EF4-FFF2-40B4-BE49-F238E27FC236}">
                    <a16:creationId xmlns:a16="http://schemas.microsoft.com/office/drawing/2014/main" id="{0A73263A-533A-314E-A460-EE3E4CF008CF}"/>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25" name="Rett linje 24">
                <a:extLst>
                  <a:ext uri="{FF2B5EF4-FFF2-40B4-BE49-F238E27FC236}">
                    <a16:creationId xmlns:a16="http://schemas.microsoft.com/office/drawing/2014/main" id="{628EECC1-B139-7F4B-85B2-F87D8CC8117C}"/>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DB1FB239-05C4-D148-9ACC-922F8FB0847B}"/>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2EB79A4D-645E-914B-AFE6-77A14125500C}"/>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3" name="TekstSylinder 12">
              <a:extLst>
                <a:ext uri="{FF2B5EF4-FFF2-40B4-BE49-F238E27FC236}">
                  <a16:creationId xmlns:a16="http://schemas.microsoft.com/office/drawing/2014/main" id="{3CF8382F-DDD8-7641-ADF1-3318CC9C23AA}"/>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dirty="0">
                  <a:solidFill>
                    <a:schemeClr val="tx1"/>
                  </a:solidFill>
                </a:rPr>
                <a:t>Oslo 2019</a:t>
              </a:r>
            </a:p>
          </p:txBody>
        </p:sp>
      </p:grpSp>
      <p:grpSp>
        <p:nvGrpSpPr>
          <p:cNvPr id="63" name="Gruppe 62">
            <a:extLst>
              <a:ext uri="{FF2B5EF4-FFF2-40B4-BE49-F238E27FC236}">
                <a16:creationId xmlns:a16="http://schemas.microsoft.com/office/drawing/2014/main" id="{D8E6AE4E-FC75-C448-A656-FDE1E20C6701}"/>
              </a:ext>
            </a:extLst>
          </p:cNvPr>
          <p:cNvGrpSpPr/>
          <p:nvPr userDrawn="1"/>
        </p:nvGrpSpPr>
        <p:grpSpPr>
          <a:xfrm>
            <a:off x="12252770" y="1"/>
            <a:ext cx="1165167" cy="6855561"/>
            <a:chOff x="12252770" y="1"/>
            <a:chExt cx="1165167" cy="6855561"/>
          </a:xfrm>
        </p:grpSpPr>
        <p:grpSp>
          <p:nvGrpSpPr>
            <p:cNvPr id="64" name="Gruppe 63">
              <a:extLst>
                <a:ext uri="{FF2B5EF4-FFF2-40B4-BE49-F238E27FC236}">
                  <a16:creationId xmlns:a16="http://schemas.microsoft.com/office/drawing/2014/main" id="{58ECE7ED-CBB8-2746-8C2E-F47DD6D0F6C4}"/>
                </a:ext>
              </a:extLst>
            </p:cNvPr>
            <p:cNvGrpSpPr/>
            <p:nvPr userDrawn="1"/>
          </p:nvGrpSpPr>
          <p:grpSpPr>
            <a:xfrm>
              <a:off x="12252770" y="1"/>
              <a:ext cx="409071" cy="3254927"/>
              <a:chOff x="12252770" y="1"/>
              <a:chExt cx="588588" cy="4683318"/>
            </a:xfrm>
          </p:grpSpPr>
          <p:sp>
            <p:nvSpPr>
              <p:cNvPr id="68" name="Rektangel 67">
                <a:extLst>
                  <a:ext uri="{FF2B5EF4-FFF2-40B4-BE49-F238E27FC236}">
                    <a16:creationId xmlns:a16="http://schemas.microsoft.com/office/drawing/2014/main" id="{C34A8E35-2854-C844-B9B4-7F06E8243E97}"/>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9" name="Gruppe 68">
                <a:extLst>
                  <a:ext uri="{FF2B5EF4-FFF2-40B4-BE49-F238E27FC236}">
                    <a16:creationId xmlns:a16="http://schemas.microsoft.com/office/drawing/2014/main" id="{E6D95DA6-F15F-4E48-8C5A-34FC2B266E05}"/>
                  </a:ext>
                </a:extLst>
              </p:cNvPr>
              <p:cNvGrpSpPr/>
              <p:nvPr userDrawn="1"/>
            </p:nvGrpSpPr>
            <p:grpSpPr>
              <a:xfrm>
                <a:off x="12326727" y="84822"/>
                <a:ext cx="440675" cy="4513676"/>
                <a:chOff x="12316858" y="92947"/>
                <a:chExt cx="440675" cy="4513676"/>
              </a:xfrm>
            </p:grpSpPr>
            <p:grpSp>
              <p:nvGrpSpPr>
                <p:cNvPr id="70" name="Gruppe 69">
                  <a:extLst>
                    <a:ext uri="{FF2B5EF4-FFF2-40B4-BE49-F238E27FC236}">
                      <a16:creationId xmlns:a16="http://schemas.microsoft.com/office/drawing/2014/main" id="{1E0CBBC1-BA03-284C-BC73-A1E4420076C8}"/>
                    </a:ext>
                  </a:extLst>
                </p:cNvPr>
                <p:cNvGrpSpPr/>
                <p:nvPr userDrawn="1"/>
              </p:nvGrpSpPr>
              <p:grpSpPr>
                <a:xfrm>
                  <a:off x="12316858" y="92947"/>
                  <a:ext cx="440675" cy="1322025"/>
                  <a:chOff x="12316858" y="92947"/>
                  <a:chExt cx="440675" cy="1322025"/>
                </a:xfrm>
              </p:grpSpPr>
              <p:sp>
                <p:nvSpPr>
                  <p:cNvPr id="80" name="Rektangel 79">
                    <a:extLst>
                      <a:ext uri="{FF2B5EF4-FFF2-40B4-BE49-F238E27FC236}">
                        <a16:creationId xmlns:a16="http://schemas.microsoft.com/office/drawing/2014/main" id="{4AA5AC15-400C-9F48-B004-96887BE08470}"/>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41BD9D46-4EA0-0B43-80D8-D042F08E72C2}"/>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2" name="Rektangel 81">
                    <a:extLst>
                      <a:ext uri="{FF2B5EF4-FFF2-40B4-BE49-F238E27FC236}">
                        <a16:creationId xmlns:a16="http://schemas.microsoft.com/office/drawing/2014/main" id="{DBCD0115-0D9F-B940-9867-EEDC8DC88934}"/>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1" name="Gruppe 70">
                  <a:extLst>
                    <a:ext uri="{FF2B5EF4-FFF2-40B4-BE49-F238E27FC236}">
                      <a16:creationId xmlns:a16="http://schemas.microsoft.com/office/drawing/2014/main" id="{FE81ED9C-C0CF-0449-8720-9ADEA37C2F78}"/>
                    </a:ext>
                  </a:extLst>
                </p:cNvPr>
                <p:cNvGrpSpPr/>
                <p:nvPr userDrawn="1"/>
              </p:nvGrpSpPr>
              <p:grpSpPr>
                <a:xfrm>
                  <a:off x="12316858" y="1468435"/>
                  <a:ext cx="440675" cy="1322025"/>
                  <a:chOff x="12316858" y="1600866"/>
                  <a:chExt cx="440675" cy="1322025"/>
                </a:xfrm>
              </p:grpSpPr>
              <p:sp>
                <p:nvSpPr>
                  <p:cNvPr id="77" name="Rektangel 76">
                    <a:extLst>
                      <a:ext uri="{FF2B5EF4-FFF2-40B4-BE49-F238E27FC236}">
                        <a16:creationId xmlns:a16="http://schemas.microsoft.com/office/drawing/2014/main" id="{685BDCC4-F4F4-E143-97AC-2B6E6EB70595}"/>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47D32540-00F9-704B-BB6A-B14D91B2D274}"/>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FFA5A7FF-22DB-B543-8C4B-4371CA62E595}"/>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2" name="Gruppe 71">
                  <a:extLst>
                    <a:ext uri="{FF2B5EF4-FFF2-40B4-BE49-F238E27FC236}">
                      <a16:creationId xmlns:a16="http://schemas.microsoft.com/office/drawing/2014/main" id="{F39620A5-1A0E-1247-85A4-403B1CFEB717}"/>
                    </a:ext>
                  </a:extLst>
                </p:cNvPr>
                <p:cNvGrpSpPr/>
                <p:nvPr userDrawn="1"/>
              </p:nvGrpSpPr>
              <p:grpSpPr>
                <a:xfrm>
                  <a:off x="12316858" y="2843923"/>
                  <a:ext cx="440675" cy="1762700"/>
                  <a:chOff x="12316858" y="3201732"/>
                  <a:chExt cx="440675" cy="1762700"/>
                </a:xfrm>
              </p:grpSpPr>
              <p:sp>
                <p:nvSpPr>
                  <p:cNvPr id="73" name="Rektangel 72">
                    <a:extLst>
                      <a:ext uri="{FF2B5EF4-FFF2-40B4-BE49-F238E27FC236}">
                        <a16:creationId xmlns:a16="http://schemas.microsoft.com/office/drawing/2014/main" id="{FB4740A7-1AA7-C04C-A348-074D1583D0F4}"/>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24370059-761D-274E-96F5-C9B8468193BA}"/>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0DC7604D-F0E0-C74F-B975-C2D8E10126DC}"/>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AACAB3F1-7AE7-1145-8656-5DD3A2767449}"/>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5" name="TekstSylinder 64">
              <a:extLst>
                <a:ext uri="{FF2B5EF4-FFF2-40B4-BE49-F238E27FC236}">
                  <a16:creationId xmlns:a16="http://schemas.microsoft.com/office/drawing/2014/main" id="{696E99BF-DACB-AB42-8E9A-E6C1C283194C}"/>
                </a:ext>
              </a:extLst>
            </p:cNvPr>
            <p:cNvSpPr txBox="1"/>
            <p:nvPr userDrawn="1"/>
          </p:nvSpPr>
          <p:spPr>
            <a:xfrm>
              <a:off x="12252771" y="3429000"/>
              <a:ext cx="1127661" cy="3426562"/>
            </a:xfrm>
            <a:prstGeom prst="rect">
              <a:avLst/>
            </a:prstGeom>
            <a:noFill/>
          </p:spPr>
          <p:txBody>
            <a:bodyPr wrap="square" lIns="0" tIns="0" rIns="0" bIns="0" rtlCol="0">
              <a:noAutofit/>
            </a:bodyPr>
            <a:lstStyle/>
            <a:p>
              <a:pPr algn="l"/>
              <a:r>
                <a:rPr lang="nb-NO" sz="800" kern="1200" dirty="0">
                  <a:solidFill>
                    <a:schemeClr val="tx1"/>
                  </a:solidFill>
                  <a:latin typeface="+mn-lt"/>
                  <a:ea typeface="+mn-ea"/>
                  <a:cs typeface="+mn-cs"/>
                </a:rPr>
                <a:t>Det er lov å endre bakgrunnsfarge.</a:t>
              </a:r>
            </a:p>
            <a:p>
              <a:pPr marL="0" indent="0" algn="l">
                <a:buNone/>
              </a:pPr>
              <a:endParaRPr lang="nb-NO" sz="800" kern="1200" dirty="0">
                <a:solidFill>
                  <a:schemeClr val="tx1"/>
                </a:solidFill>
                <a:latin typeface="+mn-lt"/>
                <a:ea typeface="+mn-ea"/>
                <a:cs typeface="+mn-cs"/>
              </a:endParaRPr>
            </a:p>
            <a:p>
              <a:pPr marL="0" indent="0" algn="l">
                <a:buNone/>
              </a:pPr>
              <a:r>
                <a:rPr lang="nb-NO" sz="800" kern="1200" dirty="0">
                  <a:solidFill>
                    <a:schemeClr val="tx1"/>
                  </a:solidFill>
                  <a:latin typeface="+mn-lt"/>
                  <a:ea typeface="+mn-ea"/>
                  <a:cs typeface="+mn-cs"/>
                </a:rPr>
                <a:t>På sider med positiv logo benyttes alltid lyse bakgrunnsfarger.</a:t>
              </a:r>
            </a:p>
            <a:p>
              <a:pPr marL="0" indent="0" algn="l">
                <a:buNone/>
              </a:pPr>
              <a:endParaRPr lang="nb-NO" sz="800" kern="1200" dirty="0">
                <a:solidFill>
                  <a:schemeClr val="tx1"/>
                </a:solidFill>
                <a:latin typeface="+mn-lt"/>
                <a:ea typeface="+mn-ea"/>
                <a:cs typeface="+mn-cs"/>
              </a:endParaRPr>
            </a:p>
            <a:p>
              <a:pPr marL="0" indent="0" algn="l">
                <a:buNone/>
              </a:pPr>
              <a:r>
                <a:rPr lang="nb-NO" sz="800" b="1" kern="1200" dirty="0">
                  <a:solidFill>
                    <a:schemeClr val="tx1"/>
                  </a:solidFill>
                  <a:latin typeface="+mn-lt"/>
                  <a:ea typeface="+mn-ea"/>
                  <a:cs typeface="+mn-cs"/>
                </a:rPr>
                <a:t>Sørg alltid for god lesbarhet/kontrast </a:t>
              </a:r>
              <a:r>
                <a:rPr lang="nb-NO" sz="800" kern="1200" dirty="0">
                  <a:solidFill>
                    <a:schemeClr val="tx1"/>
                  </a:solidFill>
                  <a:latin typeface="+mn-lt"/>
                  <a:ea typeface="+mn-ea"/>
                  <a:cs typeface="+mn-cs"/>
                </a:rPr>
                <a:t>og følg lovlige farge-kombinasjoner.</a:t>
              </a:r>
            </a:p>
            <a:p>
              <a:pPr algn="l"/>
              <a:endParaRPr lang="nb-NO" dirty="0" err="1">
                <a:solidFill>
                  <a:schemeClr val="tx2"/>
                </a:solidFill>
              </a:endParaRPr>
            </a:p>
          </p:txBody>
        </p:sp>
        <p:cxnSp>
          <p:nvCxnSpPr>
            <p:cNvPr id="66" name="Vinkel 65">
              <a:extLst>
                <a:ext uri="{FF2B5EF4-FFF2-40B4-BE49-F238E27FC236}">
                  <a16:creationId xmlns:a16="http://schemas.microsoft.com/office/drawing/2014/main" id="{FAC5C4F4-DA97-6A4C-8DAC-4E5EDD44CCED}"/>
                </a:ext>
              </a:extLst>
            </p:cNvPr>
            <p:cNvCxnSpPr>
              <a:cxnSpLocks/>
              <a:stCxn id="80" idx="3"/>
              <a:endCxn id="77" idx="3"/>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7" name="TekstSylinder 66">
              <a:extLst>
                <a:ext uri="{FF2B5EF4-FFF2-40B4-BE49-F238E27FC236}">
                  <a16:creationId xmlns:a16="http://schemas.microsoft.com/office/drawing/2014/main" id="{545A59B3-0467-4144-870A-8F719ED382ED}"/>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dirty="0">
                  <a:solidFill>
                    <a:schemeClr val="tx1"/>
                  </a:solidFill>
                </a:rPr>
                <a:t>Mørk blå og mørk grønn bakgrunn, skal alltid ha negativ tekst/logo</a:t>
              </a:r>
            </a:p>
          </p:txBody>
        </p:sp>
      </p:grpSp>
    </p:spTree>
    <p:extLst>
      <p:ext uri="{BB962C8B-B14F-4D97-AF65-F5344CB8AC3E}">
        <p14:creationId xmlns:p14="http://schemas.microsoft.com/office/powerpoint/2010/main" val="23184568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Tittellysbilde gul">
    <p:bg>
      <p:bgPr>
        <a:solidFill>
          <a:schemeClr val="bg2"/>
        </a:solidFill>
        <a:effectLst/>
      </p:bgPr>
    </p:bg>
    <p:spTree>
      <p:nvGrpSpPr>
        <p:cNvPr id="1" name=""/>
        <p:cNvGrpSpPr/>
        <p:nvPr/>
      </p:nvGrpSpPr>
      <p:grpSpPr>
        <a:xfrm>
          <a:off x="0" y="0"/>
          <a:ext cx="0" cy="0"/>
          <a:chOff x="0" y="0"/>
          <a:chExt cx="0" cy="0"/>
        </a:xfrm>
      </p:grpSpPr>
      <p:sp>
        <p:nvSpPr>
          <p:cNvPr id="34" name="Tittel 33">
            <a:extLst>
              <a:ext uri="{FF2B5EF4-FFF2-40B4-BE49-F238E27FC236}">
                <a16:creationId xmlns:a16="http://schemas.microsoft.com/office/drawing/2014/main" id="{A3816B5A-BCB5-0F46-87EA-8478916C49F8}"/>
              </a:ext>
            </a:extLst>
          </p:cNvPr>
          <p:cNvSpPr>
            <a:spLocks noGrp="1"/>
          </p:cNvSpPr>
          <p:nvPr>
            <p:ph type="ctrTitle" hasCustomPrompt="1"/>
          </p:nvPr>
        </p:nvSpPr>
        <p:spPr>
          <a:xfrm>
            <a:off x="0" y="-1"/>
            <a:ext cx="12192000" cy="6092825"/>
          </a:xfrm>
          <a:custGeom>
            <a:avLst/>
            <a:gdLst>
              <a:gd name="connsiteX0" fmla="*/ 0 w 12192000"/>
              <a:gd name="connsiteY0" fmla="*/ 0 h 6092825"/>
              <a:gd name="connsiteX1" fmla="*/ 12192000 w 12192000"/>
              <a:gd name="connsiteY1" fmla="*/ 0 h 6092825"/>
              <a:gd name="connsiteX2" fmla="*/ 12192000 w 12192000"/>
              <a:gd name="connsiteY2" fmla="*/ 4062425 h 6092825"/>
              <a:gd name="connsiteX3" fmla="*/ 10161600 w 12192000"/>
              <a:gd name="connsiteY3" fmla="*/ 4062425 h 6092825"/>
              <a:gd name="connsiteX4" fmla="*/ 10161600 w 12192000"/>
              <a:gd name="connsiteY4" fmla="*/ 6092825 h 6092825"/>
              <a:gd name="connsiteX5" fmla="*/ 0 w 12192000"/>
              <a:gd name="connsiteY5" fmla="*/ 6092825 h 6092825"/>
              <a:gd name="connsiteX6" fmla="*/ 0 w 12192000"/>
              <a:gd name="connsiteY6" fmla="*/ 2030401 h 6092825"/>
              <a:gd name="connsiteX7" fmla="*/ 2030400 w 12192000"/>
              <a:gd name="connsiteY7" fmla="*/ 2030401 h 6092825"/>
              <a:gd name="connsiteX8" fmla="*/ 2030400 w 12192000"/>
              <a:gd name="connsiteY8" fmla="*/ 1 h 6092825"/>
              <a:gd name="connsiteX9" fmla="*/ 0 w 12192000"/>
              <a:gd name="connsiteY9" fmla="*/ 1 h 6092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092825">
                <a:moveTo>
                  <a:pt x="0" y="0"/>
                </a:moveTo>
                <a:lnTo>
                  <a:pt x="12192000" y="0"/>
                </a:lnTo>
                <a:lnTo>
                  <a:pt x="12192000" y="4062425"/>
                </a:lnTo>
                <a:lnTo>
                  <a:pt x="10161600" y="4062425"/>
                </a:lnTo>
                <a:lnTo>
                  <a:pt x="10161600" y="6092825"/>
                </a:lnTo>
                <a:lnTo>
                  <a:pt x="0" y="6092825"/>
                </a:lnTo>
                <a:lnTo>
                  <a:pt x="0" y="2030401"/>
                </a:lnTo>
                <a:lnTo>
                  <a:pt x="2030400" y="2030401"/>
                </a:lnTo>
                <a:lnTo>
                  <a:pt x="2030400" y="1"/>
                </a:lnTo>
                <a:lnTo>
                  <a:pt x="0" y="1"/>
                </a:lnTo>
                <a:close/>
              </a:path>
            </a:pathLst>
          </a:custGeom>
          <a:solidFill>
            <a:schemeClr val="accent6"/>
          </a:solidFill>
        </p:spPr>
        <p:txBody>
          <a:bodyPr wrap="square" lIns="2534400" tIns="0" rIns="2030400" bIns="0" anchor="ctr" anchorCtr="0">
            <a:noAutofit/>
          </a:bodyPr>
          <a:lstStyle>
            <a:lvl1pPr algn="l">
              <a:lnSpc>
                <a:spcPct val="100000"/>
              </a:lnSpc>
              <a:defRPr sz="3600">
                <a:solidFill>
                  <a:schemeClr val="tx1"/>
                </a:solidFill>
              </a:defRPr>
            </a:lvl1pPr>
          </a:lstStyle>
          <a:p>
            <a:r>
              <a:rPr lang="en-US" dirty="0"/>
              <a:t>Click to edit Master title style</a:t>
            </a:r>
            <a:endParaRPr dirty="0"/>
          </a:p>
        </p:txBody>
      </p:sp>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0" y="1600"/>
            <a:ext cx="2030400" cy="2030400"/>
          </a:xfrm>
          <a:prstGeom prst="ellipse">
            <a:avLst/>
          </a:prstGeom>
          <a:solidFill>
            <a:schemeClr val="accent6"/>
          </a:solidFill>
        </p:spPr>
        <p:txBody>
          <a:bodyPr>
            <a:normAutofit/>
          </a:bodyPr>
          <a:lstStyle>
            <a:lvl1pPr marL="216000" indent="-216000">
              <a:buFont typeface="Arial" panose="020B0604020202020204" pitchFamily="34" charset="0"/>
              <a:buChar char="•"/>
              <a:defRPr sz="100">
                <a:solidFill>
                  <a:schemeClr val="accent6"/>
                </a:solidFill>
              </a:defRPr>
            </a:lvl1pPr>
          </a:lstStyle>
          <a:p>
            <a:pPr lvl="0"/>
            <a:r>
              <a:rPr lang="nb-NO"/>
              <a:t>Rediger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2CE51D89-216F-C248-97B9-E62942BAB32E}" type="datetime1">
              <a:rPr lang="nb-NO" smtClean="0"/>
              <a:t>10.02.2021</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2035175" y="4060824"/>
            <a:ext cx="8121600" cy="2032001"/>
          </a:xfrm>
        </p:spPr>
        <p:txBody>
          <a:bodyPr lIns="50760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dirty="0"/>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472037" y="4768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accent6"/>
                </a:solidFill>
              </a:defRPr>
            </a:lvl1pPr>
          </a:lstStyle>
          <a:p>
            <a:pPr lvl="0"/>
            <a:r>
              <a:rPr lang="nb-NO"/>
              <a:t>Rediger tekststiler i malen</a:t>
            </a:r>
          </a:p>
        </p:txBody>
      </p:sp>
      <p:sp>
        <p:nvSpPr>
          <p:cNvPr id="35" name="Plassholder for tekst 34">
            <a:extLst>
              <a:ext uri="{FF2B5EF4-FFF2-40B4-BE49-F238E27FC236}">
                <a16:creationId xmlns:a16="http://schemas.microsoft.com/office/drawing/2014/main" id="{D14C1774-FEBF-524B-97FE-D812858FF611}"/>
              </a:ext>
            </a:extLst>
          </p:cNvPr>
          <p:cNvSpPr>
            <a:spLocks noGrp="1"/>
          </p:cNvSpPr>
          <p:nvPr>
            <p:ph type="body" sz="quarter" idx="20"/>
          </p:nvPr>
        </p:nvSpPr>
        <p:spPr>
          <a:xfrm>
            <a:off x="10180800" y="4060800"/>
            <a:ext cx="2030400" cy="2030400"/>
          </a:xfrm>
          <a:prstGeom prst="ellipse">
            <a:avLst/>
          </a:prstGeom>
          <a:solidFill>
            <a:schemeClr val="accent6"/>
          </a:solidFill>
        </p:spPr>
        <p:txBody>
          <a:bodyPr>
            <a:normAutofit/>
          </a:bodyPr>
          <a:lstStyle>
            <a:lvl1pPr marL="0" indent="0">
              <a:buFont typeface="Arial" panose="020B0604020202020204" pitchFamily="34" charset="0"/>
              <a:buNone/>
              <a:defRPr sz="100">
                <a:solidFill>
                  <a:schemeClr val="accent6"/>
                </a:solidFill>
              </a:defRPr>
            </a:lvl1pPr>
          </a:lstStyle>
          <a:p>
            <a:pPr lvl="0"/>
            <a:r>
              <a:rPr lang="nb-NO"/>
              <a:t>Rediger tekststiler i malen</a:t>
            </a:r>
          </a:p>
        </p:txBody>
      </p:sp>
      <p:sp>
        <p:nvSpPr>
          <p:cNvPr id="10" name="TekstSylinder 9">
            <a:extLst>
              <a:ext uri="{FF2B5EF4-FFF2-40B4-BE49-F238E27FC236}">
                <a16:creationId xmlns:a16="http://schemas.microsoft.com/office/drawing/2014/main" id="{ED97E241-441B-154C-8B0B-E43418F1C4F4}"/>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dirty="0">
                <a:solidFill>
                  <a:schemeClr val="tx1"/>
                </a:solidFill>
              </a:rPr>
              <a:t>Tittellysbilde gul 2</a:t>
            </a:r>
          </a:p>
        </p:txBody>
      </p:sp>
      <p:grpSp>
        <p:nvGrpSpPr>
          <p:cNvPr id="11" name="Gruppe 10">
            <a:extLst>
              <a:ext uri="{FF2B5EF4-FFF2-40B4-BE49-F238E27FC236}">
                <a16:creationId xmlns:a16="http://schemas.microsoft.com/office/drawing/2014/main" id="{6F5B8C66-1CFA-8E4A-A685-9B6592A5C79E}"/>
              </a:ext>
            </a:extLst>
          </p:cNvPr>
          <p:cNvGrpSpPr/>
          <p:nvPr userDrawn="1"/>
        </p:nvGrpSpPr>
        <p:grpSpPr>
          <a:xfrm>
            <a:off x="-715963" y="-1306644"/>
            <a:ext cx="12909163" cy="8164644"/>
            <a:chOff x="-715963" y="-1306644"/>
            <a:chExt cx="12909163" cy="8164644"/>
          </a:xfrm>
        </p:grpSpPr>
        <p:grpSp>
          <p:nvGrpSpPr>
            <p:cNvPr id="12" name="Gruppe 11">
              <a:extLst>
                <a:ext uri="{FF2B5EF4-FFF2-40B4-BE49-F238E27FC236}">
                  <a16:creationId xmlns:a16="http://schemas.microsoft.com/office/drawing/2014/main" id="{BAEDC404-7A8D-D34C-85C5-28170069557A}"/>
                </a:ext>
              </a:extLst>
            </p:cNvPr>
            <p:cNvGrpSpPr/>
            <p:nvPr userDrawn="1"/>
          </p:nvGrpSpPr>
          <p:grpSpPr>
            <a:xfrm>
              <a:off x="-800" y="-1306644"/>
              <a:ext cx="12194000" cy="1075340"/>
              <a:chOff x="-800" y="-1229864"/>
              <a:chExt cx="12194000" cy="1075340"/>
            </a:xfrm>
          </p:grpSpPr>
          <p:grpSp>
            <p:nvGrpSpPr>
              <p:cNvPr id="29" name="Gruppe 28">
                <a:extLst>
                  <a:ext uri="{FF2B5EF4-FFF2-40B4-BE49-F238E27FC236}">
                    <a16:creationId xmlns:a16="http://schemas.microsoft.com/office/drawing/2014/main" id="{B3C9C108-801A-1E4F-8327-16BD7FB1609A}"/>
                  </a:ext>
                </a:extLst>
              </p:cNvPr>
              <p:cNvGrpSpPr/>
              <p:nvPr/>
            </p:nvGrpSpPr>
            <p:grpSpPr>
              <a:xfrm>
                <a:off x="0" y="-320124"/>
                <a:ext cx="12192000" cy="165600"/>
                <a:chOff x="0" y="-413084"/>
                <a:chExt cx="12192000" cy="206078"/>
              </a:xfrm>
              <a:solidFill>
                <a:schemeClr val="bg1"/>
              </a:solidFill>
            </p:grpSpPr>
            <p:sp>
              <p:nvSpPr>
                <p:cNvPr id="59" name="Rektangel 58">
                  <a:extLst>
                    <a:ext uri="{FF2B5EF4-FFF2-40B4-BE49-F238E27FC236}">
                      <a16:creationId xmlns:a16="http://schemas.microsoft.com/office/drawing/2014/main" id="{6B934F32-34B2-D14B-9309-D0BABA67DC1D}"/>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2B4B1CD0-0C39-F84F-A5EA-63BD73E85D55}"/>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61" name="Rektangel 60">
                  <a:extLst>
                    <a:ext uri="{FF2B5EF4-FFF2-40B4-BE49-F238E27FC236}">
                      <a16:creationId xmlns:a16="http://schemas.microsoft.com/office/drawing/2014/main" id="{16469B96-6FDC-C149-942D-617F43FC7392}"/>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62" name="Rektangel 61">
                  <a:extLst>
                    <a:ext uri="{FF2B5EF4-FFF2-40B4-BE49-F238E27FC236}">
                      <a16:creationId xmlns:a16="http://schemas.microsoft.com/office/drawing/2014/main" id="{24A507F6-E1C9-C246-8885-AA13FE0EA30F}"/>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63" name="Rektangel 62">
                  <a:extLst>
                    <a:ext uri="{FF2B5EF4-FFF2-40B4-BE49-F238E27FC236}">
                      <a16:creationId xmlns:a16="http://schemas.microsoft.com/office/drawing/2014/main" id="{90E228E5-638D-0743-961E-8CE690BAD50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64" name="Rektangel 63">
                  <a:extLst>
                    <a:ext uri="{FF2B5EF4-FFF2-40B4-BE49-F238E27FC236}">
                      <a16:creationId xmlns:a16="http://schemas.microsoft.com/office/drawing/2014/main" id="{EA59EC3B-E979-E94E-A948-CF5472D9032A}"/>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grpSp>
          <p:cxnSp>
            <p:nvCxnSpPr>
              <p:cNvPr id="30" name="Rett linje 29">
                <a:extLst>
                  <a:ext uri="{FF2B5EF4-FFF2-40B4-BE49-F238E27FC236}">
                    <a16:creationId xmlns:a16="http://schemas.microsoft.com/office/drawing/2014/main" id="{8896EC2B-F349-584F-9569-546A8642A732}"/>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5B3751CF-5F65-FF47-B4FB-6A4E385E4ECF}"/>
                  </a:ext>
                </a:extLst>
              </p:cNvPr>
              <p:cNvCxnSpPr>
                <a:cxnSpLocks/>
                <a:stCxn id="49"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0E8F8FAE-2108-954E-B3FE-91C28B9023F5}"/>
                  </a:ext>
                </a:extLst>
              </p:cNvPr>
              <p:cNvCxnSpPr>
                <a:cxnSpLocks/>
                <a:stCxn id="51"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A6C76CE5-7D90-6B41-9E88-AAACD5939A9F}"/>
                  </a:ext>
                </a:extLst>
              </p:cNvPr>
              <p:cNvCxnSpPr>
                <a:cxnSpLocks/>
                <a:stCxn id="47"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66DCBEA6-E67F-744B-B232-9BDD5B075769}"/>
                  </a:ext>
                </a:extLst>
              </p:cNvPr>
              <p:cNvCxnSpPr>
                <a:cxnSpLocks/>
                <a:stCxn id="53"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Rett linje 37">
                <a:extLst>
                  <a:ext uri="{FF2B5EF4-FFF2-40B4-BE49-F238E27FC236}">
                    <a16:creationId xmlns:a16="http://schemas.microsoft.com/office/drawing/2014/main" id="{48F4DC35-4D74-F24D-BB7A-B698029B2A53}"/>
                  </a:ext>
                </a:extLst>
              </p:cNvPr>
              <p:cNvCxnSpPr>
                <a:cxnSpLocks/>
                <a:stCxn id="57"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Rett linje 38">
                <a:extLst>
                  <a:ext uri="{FF2B5EF4-FFF2-40B4-BE49-F238E27FC236}">
                    <a16:creationId xmlns:a16="http://schemas.microsoft.com/office/drawing/2014/main" id="{EEB4398D-8E8A-C34C-B0ED-301EDB99ED87}"/>
                  </a:ext>
                </a:extLst>
              </p:cNvPr>
              <p:cNvCxnSpPr>
                <a:cxnSpLocks/>
                <a:stCxn id="55"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40" name="Gruppe 39">
                <a:extLst>
                  <a:ext uri="{FF2B5EF4-FFF2-40B4-BE49-F238E27FC236}">
                    <a16:creationId xmlns:a16="http://schemas.microsoft.com/office/drawing/2014/main" id="{B99A4063-FB57-894F-A1DF-9E510F9CE6DE}"/>
                  </a:ext>
                </a:extLst>
              </p:cNvPr>
              <p:cNvGrpSpPr/>
              <p:nvPr userDrawn="1"/>
            </p:nvGrpSpPr>
            <p:grpSpPr>
              <a:xfrm>
                <a:off x="0" y="-621464"/>
                <a:ext cx="12192000" cy="206078"/>
                <a:chOff x="0" y="-674874"/>
                <a:chExt cx="12192000" cy="206078"/>
              </a:xfrm>
            </p:grpSpPr>
            <p:sp>
              <p:nvSpPr>
                <p:cNvPr id="57" name="Rektangel 56">
                  <a:extLst>
                    <a:ext uri="{FF2B5EF4-FFF2-40B4-BE49-F238E27FC236}">
                      <a16:creationId xmlns:a16="http://schemas.microsoft.com/office/drawing/2014/main" id="{D1EE6DAC-4A77-CB4C-A7CD-06D56C10A1FF}"/>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33,87 cm</a:t>
                  </a:r>
                </a:p>
              </p:txBody>
            </p:sp>
            <p:cxnSp>
              <p:nvCxnSpPr>
                <p:cNvPr id="58" name="Rett linje 57">
                  <a:extLst>
                    <a:ext uri="{FF2B5EF4-FFF2-40B4-BE49-F238E27FC236}">
                      <a16:creationId xmlns:a16="http://schemas.microsoft.com/office/drawing/2014/main" id="{7368DF10-2AAA-A746-9C21-72F7C724B546}"/>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7D2CE8FB-E9D2-0546-AA7D-471399582B6C}"/>
                  </a:ext>
                </a:extLst>
              </p:cNvPr>
              <p:cNvGrpSpPr/>
              <p:nvPr userDrawn="1"/>
            </p:nvGrpSpPr>
            <p:grpSpPr>
              <a:xfrm>
                <a:off x="0" y="-744566"/>
                <a:ext cx="10156824" cy="206078"/>
                <a:chOff x="0" y="-930144"/>
                <a:chExt cx="10156824" cy="206078"/>
              </a:xfrm>
            </p:grpSpPr>
            <p:sp>
              <p:nvSpPr>
                <p:cNvPr id="55" name="Rektangel 54">
                  <a:extLst>
                    <a:ext uri="{FF2B5EF4-FFF2-40B4-BE49-F238E27FC236}">
                      <a16:creationId xmlns:a16="http://schemas.microsoft.com/office/drawing/2014/main" id="{F23C4951-9685-3545-B9C6-43A452676DD4}"/>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28,20 cm</a:t>
                  </a:r>
                </a:p>
              </p:txBody>
            </p:sp>
            <p:cxnSp>
              <p:nvCxnSpPr>
                <p:cNvPr id="56" name="Rett linje 55">
                  <a:extLst>
                    <a:ext uri="{FF2B5EF4-FFF2-40B4-BE49-F238E27FC236}">
                      <a16:creationId xmlns:a16="http://schemas.microsoft.com/office/drawing/2014/main" id="{E4B2CAAA-FBA4-E743-8D89-9824E9F6BD4D}"/>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306D5E43-7449-4D4E-8033-A7D0C355F476}"/>
                  </a:ext>
                </a:extLst>
              </p:cNvPr>
              <p:cNvGrpSpPr/>
              <p:nvPr userDrawn="1"/>
            </p:nvGrpSpPr>
            <p:grpSpPr>
              <a:xfrm>
                <a:off x="0" y="-867666"/>
                <a:ext cx="8128000" cy="206078"/>
                <a:chOff x="0" y="-1191934"/>
                <a:chExt cx="8128000" cy="206078"/>
              </a:xfrm>
            </p:grpSpPr>
            <p:sp>
              <p:nvSpPr>
                <p:cNvPr id="53" name="Rektangel 52">
                  <a:extLst>
                    <a:ext uri="{FF2B5EF4-FFF2-40B4-BE49-F238E27FC236}">
                      <a16:creationId xmlns:a16="http://schemas.microsoft.com/office/drawing/2014/main" id="{CFC2647F-369F-0548-9CBC-4E21E5F8468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22,56 cm</a:t>
                  </a:r>
                </a:p>
              </p:txBody>
            </p:sp>
            <p:cxnSp>
              <p:nvCxnSpPr>
                <p:cNvPr id="54" name="Rett linje 53">
                  <a:extLst>
                    <a:ext uri="{FF2B5EF4-FFF2-40B4-BE49-F238E27FC236}">
                      <a16:creationId xmlns:a16="http://schemas.microsoft.com/office/drawing/2014/main" id="{ADFA3ADE-F8E6-8144-899C-D0CA2C1532F6}"/>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EB86E87E-B483-4745-A05C-77E546A70A92}"/>
                  </a:ext>
                </a:extLst>
              </p:cNvPr>
              <p:cNvGrpSpPr/>
              <p:nvPr userDrawn="1"/>
            </p:nvGrpSpPr>
            <p:grpSpPr>
              <a:xfrm>
                <a:off x="-800" y="-990766"/>
                <a:ext cx="6091200" cy="206078"/>
                <a:chOff x="0" y="-1453724"/>
                <a:chExt cx="6091200" cy="206078"/>
              </a:xfrm>
            </p:grpSpPr>
            <p:sp>
              <p:nvSpPr>
                <p:cNvPr id="51" name="Rektangel 50">
                  <a:extLst>
                    <a:ext uri="{FF2B5EF4-FFF2-40B4-BE49-F238E27FC236}">
                      <a16:creationId xmlns:a16="http://schemas.microsoft.com/office/drawing/2014/main" id="{0F2358AA-821B-8C4D-9445-DFD0F9F16E75}"/>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52" name="Rett linje 51">
                  <a:extLst>
                    <a:ext uri="{FF2B5EF4-FFF2-40B4-BE49-F238E27FC236}">
                      <a16:creationId xmlns:a16="http://schemas.microsoft.com/office/drawing/2014/main" id="{150558E8-E64E-9E47-AB1F-C8F03A6DB57A}"/>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4" name="Gruppe 43">
                <a:extLst>
                  <a:ext uri="{FF2B5EF4-FFF2-40B4-BE49-F238E27FC236}">
                    <a16:creationId xmlns:a16="http://schemas.microsoft.com/office/drawing/2014/main" id="{0C2F8E6E-EF55-AD4E-BCCC-AB52DD28BBE4}"/>
                  </a:ext>
                </a:extLst>
              </p:cNvPr>
              <p:cNvGrpSpPr/>
              <p:nvPr userDrawn="1"/>
            </p:nvGrpSpPr>
            <p:grpSpPr>
              <a:xfrm>
                <a:off x="0" y="-1113866"/>
                <a:ext cx="4060800" cy="206078"/>
                <a:chOff x="0" y="-1715514"/>
                <a:chExt cx="4060800" cy="206078"/>
              </a:xfrm>
            </p:grpSpPr>
            <p:sp>
              <p:nvSpPr>
                <p:cNvPr id="49" name="Rektangel 48">
                  <a:extLst>
                    <a:ext uri="{FF2B5EF4-FFF2-40B4-BE49-F238E27FC236}">
                      <a16:creationId xmlns:a16="http://schemas.microsoft.com/office/drawing/2014/main" id="{CB3FB46E-0A1A-8E4A-A7BF-29B5EB5F3FC9}"/>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50" name="Rett linje 49">
                  <a:extLst>
                    <a:ext uri="{FF2B5EF4-FFF2-40B4-BE49-F238E27FC236}">
                      <a16:creationId xmlns:a16="http://schemas.microsoft.com/office/drawing/2014/main" id="{F13C510D-2223-2047-B430-A5FA5936FD86}"/>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E03CE588-E5C3-8147-B150-62705F720A5A}"/>
                  </a:ext>
                </a:extLst>
              </p:cNvPr>
              <p:cNvGrpSpPr/>
              <p:nvPr userDrawn="1"/>
            </p:nvGrpSpPr>
            <p:grpSpPr>
              <a:xfrm>
                <a:off x="0" y="-1229864"/>
                <a:ext cx="1015200" cy="206078"/>
                <a:chOff x="0" y="-1959289"/>
                <a:chExt cx="1015200" cy="206078"/>
              </a:xfrm>
            </p:grpSpPr>
            <p:sp>
              <p:nvSpPr>
                <p:cNvPr id="47" name="Rektangel 46">
                  <a:extLst>
                    <a:ext uri="{FF2B5EF4-FFF2-40B4-BE49-F238E27FC236}">
                      <a16:creationId xmlns:a16="http://schemas.microsoft.com/office/drawing/2014/main" id="{FB16F937-0FA1-D74A-8485-678BCB150BAA}"/>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 cm</a:t>
                  </a:r>
                </a:p>
              </p:txBody>
            </p:sp>
            <p:cxnSp>
              <p:nvCxnSpPr>
                <p:cNvPr id="48" name="Rett linje 47">
                  <a:extLst>
                    <a:ext uri="{FF2B5EF4-FFF2-40B4-BE49-F238E27FC236}">
                      <a16:creationId xmlns:a16="http://schemas.microsoft.com/office/drawing/2014/main" id="{7760DE8C-B39E-574A-9173-7EBC593BE853}"/>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6" name="Rett linje 45">
                <a:extLst>
                  <a:ext uri="{FF2B5EF4-FFF2-40B4-BE49-F238E27FC236}">
                    <a16:creationId xmlns:a16="http://schemas.microsoft.com/office/drawing/2014/main" id="{269A18C3-1DB1-7D42-A1DE-2556C96837C8}"/>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uppe 12">
              <a:extLst>
                <a:ext uri="{FF2B5EF4-FFF2-40B4-BE49-F238E27FC236}">
                  <a16:creationId xmlns:a16="http://schemas.microsoft.com/office/drawing/2014/main" id="{63B9EA85-76AF-0A4D-A769-84D8A44DE592}"/>
                </a:ext>
              </a:extLst>
            </p:cNvPr>
            <p:cNvGrpSpPr/>
            <p:nvPr userDrawn="1"/>
          </p:nvGrpSpPr>
          <p:grpSpPr>
            <a:xfrm>
              <a:off x="-715963" y="-4004"/>
              <a:ext cx="590564" cy="6862004"/>
              <a:chOff x="-715963" y="-4004"/>
              <a:chExt cx="590564" cy="6862004"/>
            </a:xfrm>
          </p:grpSpPr>
          <p:sp>
            <p:nvSpPr>
              <p:cNvPr id="15" name="Rektangel 14">
                <a:extLst>
                  <a:ext uri="{FF2B5EF4-FFF2-40B4-BE49-F238E27FC236}">
                    <a16:creationId xmlns:a16="http://schemas.microsoft.com/office/drawing/2014/main" id="{E445B2F1-4266-2E47-8995-B7A84C53C116}"/>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2,13 cm</a:t>
                </a:r>
              </a:p>
            </p:txBody>
          </p:sp>
          <p:sp>
            <p:nvSpPr>
              <p:cNvPr id="16" name="Rektangel 15">
                <a:extLst>
                  <a:ext uri="{FF2B5EF4-FFF2-40B4-BE49-F238E27FC236}">
                    <a16:creationId xmlns:a16="http://schemas.microsoft.com/office/drawing/2014/main" id="{6A93AB89-8F98-844E-8A1F-B6B69793F15C}"/>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17" name="Rektangel 16">
                <a:extLst>
                  <a:ext uri="{FF2B5EF4-FFF2-40B4-BE49-F238E27FC236}">
                    <a16:creationId xmlns:a16="http://schemas.microsoft.com/office/drawing/2014/main" id="{46699D1C-3733-ED43-98A4-B2E617E16AFD}"/>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18" name="Rektangel 17">
                <a:extLst>
                  <a:ext uri="{FF2B5EF4-FFF2-40B4-BE49-F238E27FC236}">
                    <a16:creationId xmlns:a16="http://schemas.microsoft.com/office/drawing/2014/main" id="{D35F1BF0-2E86-844C-8F31-C0FC3A3578C9}"/>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cxnSp>
            <p:nvCxnSpPr>
              <p:cNvPr id="19" name="Rett linje 18">
                <a:extLst>
                  <a:ext uri="{FF2B5EF4-FFF2-40B4-BE49-F238E27FC236}">
                    <a16:creationId xmlns:a16="http://schemas.microsoft.com/office/drawing/2014/main" id="{0B2B4C6A-C1C8-2B4C-943A-9635356B7856}"/>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F7BD6B52-2161-3044-AFBA-6B158E5B0798}"/>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11B9966E-AE71-3041-BD0A-C1D86CAD51D7}"/>
                  </a:ext>
                </a:extLst>
              </p:cNvPr>
              <p:cNvCxnSpPr>
                <a:cxnSpLocks/>
                <a:stCxn id="23"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4B58C7B1-58B8-5A4C-9012-B9A463050D5C}"/>
                  </a:ext>
                </a:extLst>
              </p:cNvPr>
              <p:cNvCxnSpPr>
                <a:cxnSpLocks/>
                <a:stCxn id="23"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ktangel 22">
                <a:extLst>
                  <a:ext uri="{FF2B5EF4-FFF2-40B4-BE49-F238E27FC236}">
                    <a16:creationId xmlns:a16="http://schemas.microsoft.com/office/drawing/2014/main" id="{325965AA-8A37-F34A-9395-0549AAB72D9B}"/>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24" name="Rett linje 23">
                <a:extLst>
                  <a:ext uri="{FF2B5EF4-FFF2-40B4-BE49-F238E27FC236}">
                    <a16:creationId xmlns:a16="http://schemas.microsoft.com/office/drawing/2014/main" id="{6ABA3F38-2A71-C34B-A428-BAAD12F4967D}"/>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Rektangel 24">
                <a:extLst>
                  <a:ext uri="{FF2B5EF4-FFF2-40B4-BE49-F238E27FC236}">
                    <a16:creationId xmlns:a16="http://schemas.microsoft.com/office/drawing/2014/main" id="{B6A6A268-763B-D54F-93BC-01B8501001E6}"/>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26" name="Rett linje 25">
                <a:extLst>
                  <a:ext uri="{FF2B5EF4-FFF2-40B4-BE49-F238E27FC236}">
                    <a16:creationId xmlns:a16="http://schemas.microsoft.com/office/drawing/2014/main" id="{A532ED41-3D8E-E545-A1EB-60862799F7F8}"/>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3335BF5-0330-3040-B68C-DA0383A5F577}"/>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50E861C9-D981-574D-B795-99F6263737FE}"/>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TekstSylinder 13">
              <a:extLst>
                <a:ext uri="{FF2B5EF4-FFF2-40B4-BE49-F238E27FC236}">
                  <a16:creationId xmlns:a16="http://schemas.microsoft.com/office/drawing/2014/main" id="{AD11A3E2-6A72-B94B-8130-EC4EDF047598}"/>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dirty="0">
                  <a:solidFill>
                    <a:schemeClr val="tx1"/>
                  </a:solidFill>
                </a:rPr>
                <a:t>Oslo 2019</a:t>
              </a:r>
            </a:p>
          </p:txBody>
        </p:sp>
      </p:grpSp>
      <p:grpSp>
        <p:nvGrpSpPr>
          <p:cNvPr id="65" name="Gruppe 64">
            <a:extLst>
              <a:ext uri="{FF2B5EF4-FFF2-40B4-BE49-F238E27FC236}">
                <a16:creationId xmlns:a16="http://schemas.microsoft.com/office/drawing/2014/main" id="{38A746FB-6A33-E24A-85A4-7E544FCCC8D0}"/>
              </a:ext>
            </a:extLst>
          </p:cNvPr>
          <p:cNvGrpSpPr/>
          <p:nvPr userDrawn="1"/>
        </p:nvGrpSpPr>
        <p:grpSpPr>
          <a:xfrm>
            <a:off x="12252770" y="1"/>
            <a:ext cx="1165167" cy="6855561"/>
            <a:chOff x="12252770" y="1"/>
            <a:chExt cx="1165167" cy="6855561"/>
          </a:xfrm>
        </p:grpSpPr>
        <p:grpSp>
          <p:nvGrpSpPr>
            <p:cNvPr id="66" name="Gruppe 65">
              <a:extLst>
                <a:ext uri="{FF2B5EF4-FFF2-40B4-BE49-F238E27FC236}">
                  <a16:creationId xmlns:a16="http://schemas.microsoft.com/office/drawing/2014/main" id="{D87B58ED-9157-434B-8C3C-ED99EA0D426A}"/>
                </a:ext>
              </a:extLst>
            </p:cNvPr>
            <p:cNvGrpSpPr/>
            <p:nvPr userDrawn="1"/>
          </p:nvGrpSpPr>
          <p:grpSpPr>
            <a:xfrm>
              <a:off x="12252770" y="1"/>
              <a:ext cx="409071" cy="3254927"/>
              <a:chOff x="12252770" y="1"/>
              <a:chExt cx="588588" cy="4683318"/>
            </a:xfrm>
          </p:grpSpPr>
          <p:sp>
            <p:nvSpPr>
              <p:cNvPr id="70" name="Rektangel 69">
                <a:extLst>
                  <a:ext uri="{FF2B5EF4-FFF2-40B4-BE49-F238E27FC236}">
                    <a16:creationId xmlns:a16="http://schemas.microsoft.com/office/drawing/2014/main" id="{D484EB73-4C7A-D849-A642-526722C7C7F4}"/>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71" name="Gruppe 70">
                <a:extLst>
                  <a:ext uri="{FF2B5EF4-FFF2-40B4-BE49-F238E27FC236}">
                    <a16:creationId xmlns:a16="http://schemas.microsoft.com/office/drawing/2014/main" id="{99E81D3A-CC3F-504F-B8E2-D5A74B8A87B9}"/>
                  </a:ext>
                </a:extLst>
              </p:cNvPr>
              <p:cNvGrpSpPr/>
              <p:nvPr userDrawn="1"/>
            </p:nvGrpSpPr>
            <p:grpSpPr>
              <a:xfrm>
                <a:off x="12326727" y="84822"/>
                <a:ext cx="440675" cy="4513676"/>
                <a:chOff x="12316858" y="92947"/>
                <a:chExt cx="440675" cy="4513676"/>
              </a:xfrm>
            </p:grpSpPr>
            <p:grpSp>
              <p:nvGrpSpPr>
                <p:cNvPr id="72" name="Gruppe 71">
                  <a:extLst>
                    <a:ext uri="{FF2B5EF4-FFF2-40B4-BE49-F238E27FC236}">
                      <a16:creationId xmlns:a16="http://schemas.microsoft.com/office/drawing/2014/main" id="{3E158624-CD01-BB4A-95AD-459E77D1192E}"/>
                    </a:ext>
                  </a:extLst>
                </p:cNvPr>
                <p:cNvGrpSpPr/>
                <p:nvPr userDrawn="1"/>
              </p:nvGrpSpPr>
              <p:grpSpPr>
                <a:xfrm>
                  <a:off x="12316858" y="92947"/>
                  <a:ext cx="440675" cy="1322025"/>
                  <a:chOff x="12316858" y="92947"/>
                  <a:chExt cx="440675" cy="1322025"/>
                </a:xfrm>
              </p:grpSpPr>
              <p:sp>
                <p:nvSpPr>
                  <p:cNvPr id="82" name="Rektangel 81">
                    <a:extLst>
                      <a:ext uri="{FF2B5EF4-FFF2-40B4-BE49-F238E27FC236}">
                        <a16:creationId xmlns:a16="http://schemas.microsoft.com/office/drawing/2014/main" id="{B9E6756C-1C37-0445-B129-54E072DDDE15}"/>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82">
                    <a:extLst>
                      <a:ext uri="{FF2B5EF4-FFF2-40B4-BE49-F238E27FC236}">
                        <a16:creationId xmlns:a16="http://schemas.microsoft.com/office/drawing/2014/main" id="{E2556894-AF3A-3D4E-B2CA-87C6588DD670}"/>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Rektangel 83">
                    <a:extLst>
                      <a:ext uri="{FF2B5EF4-FFF2-40B4-BE49-F238E27FC236}">
                        <a16:creationId xmlns:a16="http://schemas.microsoft.com/office/drawing/2014/main" id="{3F212157-C7C5-2D44-9D99-46F8B004613A}"/>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3" name="Gruppe 72">
                  <a:extLst>
                    <a:ext uri="{FF2B5EF4-FFF2-40B4-BE49-F238E27FC236}">
                      <a16:creationId xmlns:a16="http://schemas.microsoft.com/office/drawing/2014/main" id="{8BD5E2A6-B428-2848-819F-33BE0BF9E9AE}"/>
                    </a:ext>
                  </a:extLst>
                </p:cNvPr>
                <p:cNvGrpSpPr/>
                <p:nvPr userDrawn="1"/>
              </p:nvGrpSpPr>
              <p:grpSpPr>
                <a:xfrm>
                  <a:off x="12316858" y="1468435"/>
                  <a:ext cx="440675" cy="1322025"/>
                  <a:chOff x="12316858" y="1600866"/>
                  <a:chExt cx="440675" cy="1322025"/>
                </a:xfrm>
              </p:grpSpPr>
              <p:sp>
                <p:nvSpPr>
                  <p:cNvPr id="79" name="Rektangel 78">
                    <a:extLst>
                      <a:ext uri="{FF2B5EF4-FFF2-40B4-BE49-F238E27FC236}">
                        <a16:creationId xmlns:a16="http://schemas.microsoft.com/office/drawing/2014/main" id="{AE19856D-EEDD-A24A-84D1-5A7ACB086FA7}"/>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0" name="Rektangel 79">
                    <a:extLst>
                      <a:ext uri="{FF2B5EF4-FFF2-40B4-BE49-F238E27FC236}">
                        <a16:creationId xmlns:a16="http://schemas.microsoft.com/office/drawing/2014/main" id="{0C690583-1E3E-9E4C-9B1D-BF9CD4C6A692}"/>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3338131A-61C0-954D-9654-31E5D8DCE33B}"/>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4" name="Gruppe 73">
                  <a:extLst>
                    <a:ext uri="{FF2B5EF4-FFF2-40B4-BE49-F238E27FC236}">
                      <a16:creationId xmlns:a16="http://schemas.microsoft.com/office/drawing/2014/main" id="{F44E92C8-5780-7A49-A80B-0A6597298A95}"/>
                    </a:ext>
                  </a:extLst>
                </p:cNvPr>
                <p:cNvGrpSpPr/>
                <p:nvPr userDrawn="1"/>
              </p:nvGrpSpPr>
              <p:grpSpPr>
                <a:xfrm>
                  <a:off x="12316858" y="2843923"/>
                  <a:ext cx="440675" cy="1762700"/>
                  <a:chOff x="12316858" y="3201732"/>
                  <a:chExt cx="440675" cy="1762700"/>
                </a:xfrm>
              </p:grpSpPr>
              <p:sp>
                <p:nvSpPr>
                  <p:cNvPr id="75" name="Rektangel 74">
                    <a:extLst>
                      <a:ext uri="{FF2B5EF4-FFF2-40B4-BE49-F238E27FC236}">
                        <a16:creationId xmlns:a16="http://schemas.microsoft.com/office/drawing/2014/main" id="{03DFE3F4-217E-1247-A39C-76296D40EB1F}"/>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E289F289-B1EE-3C40-891E-EE7843173E08}"/>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6A784681-552A-5842-8588-93A586A60CC4}"/>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A4AF9075-F5E2-AE48-BE25-AC00CEBE195B}"/>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7" name="TekstSylinder 66">
              <a:extLst>
                <a:ext uri="{FF2B5EF4-FFF2-40B4-BE49-F238E27FC236}">
                  <a16:creationId xmlns:a16="http://schemas.microsoft.com/office/drawing/2014/main" id="{D0574A85-E717-BF46-B01C-BB864B440971}"/>
                </a:ext>
              </a:extLst>
            </p:cNvPr>
            <p:cNvSpPr txBox="1"/>
            <p:nvPr userDrawn="1"/>
          </p:nvSpPr>
          <p:spPr>
            <a:xfrm>
              <a:off x="12252771" y="3429000"/>
              <a:ext cx="1127661" cy="3426562"/>
            </a:xfrm>
            <a:prstGeom prst="rect">
              <a:avLst/>
            </a:prstGeom>
            <a:noFill/>
          </p:spPr>
          <p:txBody>
            <a:bodyPr wrap="square" lIns="0" tIns="0" rIns="0" bIns="0" rtlCol="0">
              <a:noAutofit/>
            </a:bodyPr>
            <a:lstStyle/>
            <a:p>
              <a:pPr algn="l"/>
              <a:r>
                <a:rPr lang="nb-NO" sz="800" kern="1200" dirty="0">
                  <a:solidFill>
                    <a:schemeClr val="tx1"/>
                  </a:solidFill>
                  <a:latin typeface="+mn-lt"/>
                  <a:ea typeface="+mn-ea"/>
                  <a:cs typeface="+mn-cs"/>
                </a:rPr>
                <a:t>Det er lov å endre bakgrunnsfarge.</a:t>
              </a:r>
            </a:p>
            <a:p>
              <a:pPr marL="0" indent="0" algn="l">
                <a:buNone/>
              </a:pPr>
              <a:endParaRPr lang="nb-NO" sz="800" kern="1200" dirty="0">
                <a:solidFill>
                  <a:schemeClr val="tx1"/>
                </a:solidFill>
                <a:latin typeface="+mn-lt"/>
                <a:ea typeface="+mn-ea"/>
                <a:cs typeface="+mn-cs"/>
              </a:endParaRPr>
            </a:p>
            <a:p>
              <a:pPr marL="0" indent="0" algn="l">
                <a:buNone/>
              </a:pPr>
              <a:r>
                <a:rPr lang="nb-NO" sz="800" kern="1200" dirty="0">
                  <a:solidFill>
                    <a:schemeClr val="tx1"/>
                  </a:solidFill>
                  <a:latin typeface="+mn-lt"/>
                  <a:ea typeface="+mn-ea"/>
                  <a:cs typeface="+mn-cs"/>
                </a:rPr>
                <a:t>På sider med positiv logo benyttes alltid lyse bakgrunnsfarger.</a:t>
              </a:r>
            </a:p>
            <a:p>
              <a:pPr marL="0" indent="0" algn="l">
                <a:buNone/>
              </a:pPr>
              <a:endParaRPr lang="nb-NO" sz="800" kern="1200" dirty="0">
                <a:solidFill>
                  <a:schemeClr val="tx1"/>
                </a:solidFill>
                <a:latin typeface="+mn-lt"/>
                <a:ea typeface="+mn-ea"/>
                <a:cs typeface="+mn-cs"/>
              </a:endParaRPr>
            </a:p>
            <a:p>
              <a:pPr marL="0" indent="0" algn="l">
                <a:buNone/>
              </a:pPr>
              <a:r>
                <a:rPr lang="nb-NO" sz="800" b="1" kern="1200" dirty="0">
                  <a:solidFill>
                    <a:schemeClr val="tx1"/>
                  </a:solidFill>
                  <a:latin typeface="+mn-lt"/>
                  <a:ea typeface="+mn-ea"/>
                  <a:cs typeface="+mn-cs"/>
                </a:rPr>
                <a:t>Sørg alltid for god lesbarhet/kontrast </a:t>
              </a:r>
              <a:r>
                <a:rPr lang="nb-NO" sz="800" kern="1200" dirty="0">
                  <a:solidFill>
                    <a:schemeClr val="tx1"/>
                  </a:solidFill>
                  <a:latin typeface="+mn-lt"/>
                  <a:ea typeface="+mn-ea"/>
                  <a:cs typeface="+mn-cs"/>
                </a:rPr>
                <a:t>og følg lovlige farge-kombinasjoner.</a:t>
              </a:r>
            </a:p>
            <a:p>
              <a:pPr algn="l"/>
              <a:endParaRPr lang="nb-NO" dirty="0" err="1">
                <a:solidFill>
                  <a:schemeClr val="tx2"/>
                </a:solidFill>
              </a:endParaRPr>
            </a:p>
          </p:txBody>
        </p:sp>
        <p:cxnSp>
          <p:nvCxnSpPr>
            <p:cNvPr id="68" name="Vinkel 67">
              <a:extLst>
                <a:ext uri="{FF2B5EF4-FFF2-40B4-BE49-F238E27FC236}">
                  <a16:creationId xmlns:a16="http://schemas.microsoft.com/office/drawing/2014/main" id="{0EC43C4F-D1A1-4C43-8E31-F6CA70D3A41B}"/>
                </a:ext>
              </a:extLst>
            </p:cNvPr>
            <p:cNvCxnSpPr>
              <a:cxnSpLocks/>
              <a:stCxn id="82" idx="3"/>
              <a:endCxn id="79" idx="3"/>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9" name="TekstSylinder 68">
              <a:extLst>
                <a:ext uri="{FF2B5EF4-FFF2-40B4-BE49-F238E27FC236}">
                  <a16:creationId xmlns:a16="http://schemas.microsoft.com/office/drawing/2014/main" id="{B524C35F-63C3-C845-A112-F3E986F32AC7}"/>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dirty="0">
                  <a:solidFill>
                    <a:schemeClr val="tx1"/>
                  </a:solidFill>
                </a:rPr>
                <a:t>Mørk blå og mørk grønn bakgrunn, skal alltid ha negativ tekst/logo</a:t>
              </a:r>
            </a:p>
          </p:txBody>
        </p:sp>
      </p:grpSp>
    </p:spTree>
    <p:extLst>
      <p:ext uri="{BB962C8B-B14F-4D97-AF65-F5344CB8AC3E}">
        <p14:creationId xmlns:p14="http://schemas.microsoft.com/office/powerpoint/2010/main" val="99343637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Tittellysbilde rød">
    <p:bg>
      <p:bgPr>
        <a:solidFill>
          <a:schemeClr val="bg2"/>
        </a:solidFill>
        <a:effectLst/>
      </p:bgPr>
    </p:bg>
    <p:spTree>
      <p:nvGrpSpPr>
        <p:cNvPr id="1" name=""/>
        <p:cNvGrpSpPr/>
        <p:nvPr/>
      </p:nvGrpSpPr>
      <p:grpSpPr>
        <a:xfrm>
          <a:off x="0" y="0"/>
          <a:ext cx="0" cy="0"/>
          <a:chOff x="0" y="0"/>
          <a:chExt cx="0" cy="0"/>
        </a:xfrm>
      </p:grpSpPr>
      <p:sp>
        <p:nvSpPr>
          <p:cNvPr id="34" name="Tittel 33">
            <a:extLst>
              <a:ext uri="{FF2B5EF4-FFF2-40B4-BE49-F238E27FC236}">
                <a16:creationId xmlns:a16="http://schemas.microsoft.com/office/drawing/2014/main" id="{A3816B5A-BCB5-0F46-87EA-8478916C49F8}"/>
              </a:ext>
            </a:extLst>
          </p:cNvPr>
          <p:cNvSpPr>
            <a:spLocks noGrp="1"/>
          </p:cNvSpPr>
          <p:nvPr>
            <p:ph type="ctrTitle" hasCustomPrompt="1"/>
          </p:nvPr>
        </p:nvSpPr>
        <p:spPr>
          <a:xfrm>
            <a:off x="0" y="-1"/>
            <a:ext cx="12192000" cy="6092825"/>
          </a:xfrm>
          <a:custGeom>
            <a:avLst/>
            <a:gdLst>
              <a:gd name="connsiteX0" fmla="*/ 0 w 12192000"/>
              <a:gd name="connsiteY0" fmla="*/ 0 h 6092825"/>
              <a:gd name="connsiteX1" fmla="*/ 12192000 w 12192000"/>
              <a:gd name="connsiteY1" fmla="*/ 0 h 6092825"/>
              <a:gd name="connsiteX2" fmla="*/ 12192000 w 12192000"/>
              <a:gd name="connsiteY2" fmla="*/ 4062425 h 6092825"/>
              <a:gd name="connsiteX3" fmla="*/ 10161600 w 12192000"/>
              <a:gd name="connsiteY3" fmla="*/ 4062425 h 6092825"/>
              <a:gd name="connsiteX4" fmla="*/ 10161600 w 12192000"/>
              <a:gd name="connsiteY4" fmla="*/ 6092825 h 6092825"/>
              <a:gd name="connsiteX5" fmla="*/ 0 w 12192000"/>
              <a:gd name="connsiteY5" fmla="*/ 6092825 h 6092825"/>
              <a:gd name="connsiteX6" fmla="*/ 0 w 12192000"/>
              <a:gd name="connsiteY6" fmla="*/ 2030401 h 6092825"/>
              <a:gd name="connsiteX7" fmla="*/ 2030400 w 12192000"/>
              <a:gd name="connsiteY7" fmla="*/ 2030401 h 6092825"/>
              <a:gd name="connsiteX8" fmla="*/ 2030400 w 12192000"/>
              <a:gd name="connsiteY8" fmla="*/ 1 h 6092825"/>
              <a:gd name="connsiteX9" fmla="*/ 0 w 12192000"/>
              <a:gd name="connsiteY9" fmla="*/ 1 h 6092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092825">
                <a:moveTo>
                  <a:pt x="0" y="0"/>
                </a:moveTo>
                <a:lnTo>
                  <a:pt x="12192000" y="0"/>
                </a:lnTo>
                <a:lnTo>
                  <a:pt x="12192000" y="4062425"/>
                </a:lnTo>
                <a:lnTo>
                  <a:pt x="10161600" y="4062425"/>
                </a:lnTo>
                <a:lnTo>
                  <a:pt x="10161600" y="6092825"/>
                </a:lnTo>
                <a:lnTo>
                  <a:pt x="0" y="6092825"/>
                </a:lnTo>
                <a:lnTo>
                  <a:pt x="0" y="2030401"/>
                </a:lnTo>
                <a:lnTo>
                  <a:pt x="2030400" y="2030401"/>
                </a:lnTo>
                <a:lnTo>
                  <a:pt x="2030400" y="1"/>
                </a:lnTo>
                <a:lnTo>
                  <a:pt x="0" y="1"/>
                </a:lnTo>
                <a:close/>
              </a:path>
            </a:pathLst>
          </a:custGeom>
          <a:solidFill>
            <a:schemeClr val="accent5"/>
          </a:solidFill>
        </p:spPr>
        <p:txBody>
          <a:bodyPr wrap="square" lIns="2534400" tIns="0" rIns="2030400" bIns="0" anchor="ctr" anchorCtr="0">
            <a:noAutofit/>
          </a:bodyPr>
          <a:lstStyle>
            <a:lvl1pPr algn="l">
              <a:lnSpc>
                <a:spcPct val="100000"/>
              </a:lnSpc>
              <a:defRPr sz="3600">
                <a:solidFill>
                  <a:schemeClr val="tx1"/>
                </a:solidFill>
              </a:defRPr>
            </a:lvl1pPr>
          </a:lstStyle>
          <a:p>
            <a:r>
              <a:rPr lang="en-US" dirty="0"/>
              <a:t>Click to edit Master title style</a:t>
            </a:r>
            <a:endParaRPr dirty="0"/>
          </a:p>
        </p:txBody>
      </p:sp>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0" y="1600"/>
            <a:ext cx="2030400" cy="2030400"/>
          </a:xfrm>
          <a:prstGeom prst="ellipse">
            <a:avLst/>
          </a:prstGeom>
          <a:solidFill>
            <a:schemeClr val="accent5"/>
          </a:solidFill>
        </p:spPr>
        <p:txBody>
          <a:bodyPr>
            <a:normAutofit/>
          </a:bodyPr>
          <a:lstStyle>
            <a:lvl1pPr marL="216000" indent="-216000">
              <a:buFont typeface="Arial" panose="020B0604020202020204" pitchFamily="34" charset="0"/>
              <a:buChar char="•"/>
              <a:defRPr sz="100">
                <a:solidFill>
                  <a:schemeClr val="accent5"/>
                </a:solidFill>
              </a:defRPr>
            </a:lvl1pPr>
          </a:lstStyle>
          <a:p>
            <a:pPr lvl="0"/>
            <a:r>
              <a:rPr lang="nb-NO"/>
              <a:t>Rediger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641A862-612A-7D45-A0ED-07030570FC13}" type="datetime1">
              <a:rPr lang="nb-NO" smtClean="0"/>
              <a:t>10.02.2021</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2035175" y="4060824"/>
            <a:ext cx="8121600" cy="2032001"/>
          </a:xfrm>
        </p:spPr>
        <p:txBody>
          <a:bodyPr lIns="50760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dirty="0"/>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472037" y="4768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accent5"/>
                </a:solidFill>
              </a:defRPr>
            </a:lvl1pPr>
          </a:lstStyle>
          <a:p>
            <a:pPr lvl="0"/>
            <a:r>
              <a:rPr lang="nb-NO"/>
              <a:t>Rediger tekststiler i malen</a:t>
            </a:r>
          </a:p>
        </p:txBody>
      </p:sp>
      <p:sp>
        <p:nvSpPr>
          <p:cNvPr id="35" name="Plassholder for tekst 34">
            <a:extLst>
              <a:ext uri="{FF2B5EF4-FFF2-40B4-BE49-F238E27FC236}">
                <a16:creationId xmlns:a16="http://schemas.microsoft.com/office/drawing/2014/main" id="{D14C1774-FEBF-524B-97FE-D812858FF611}"/>
              </a:ext>
            </a:extLst>
          </p:cNvPr>
          <p:cNvSpPr>
            <a:spLocks noGrp="1"/>
          </p:cNvSpPr>
          <p:nvPr>
            <p:ph type="body" sz="quarter" idx="20"/>
          </p:nvPr>
        </p:nvSpPr>
        <p:spPr>
          <a:xfrm>
            <a:off x="10180800" y="4060800"/>
            <a:ext cx="2030400" cy="2030400"/>
          </a:xfrm>
          <a:prstGeom prst="ellipse">
            <a:avLst/>
          </a:prstGeom>
          <a:solidFill>
            <a:schemeClr val="accent5"/>
          </a:solidFill>
        </p:spPr>
        <p:txBody>
          <a:bodyPr>
            <a:normAutofit/>
          </a:bodyPr>
          <a:lstStyle>
            <a:lvl1pPr marL="0" indent="0">
              <a:buFont typeface="Arial" panose="020B0604020202020204" pitchFamily="34" charset="0"/>
              <a:buNone/>
              <a:defRPr sz="100">
                <a:solidFill>
                  <a:schemeClr val="accent5"/>
                </a:solidFill>
              </a:defRPr>
            </a:lvl1pPr>
          </a:lstStyle>
          <a:p>
            <a:pPr lvl="0"/>
            <a:r>
              <a:rPr lang="nb-NO"/>
              <a:t>Rediger tekststiler i malen</a:t>
            </a:r>
          </a:p>
        </p:txBody>
      </p:sp>
      <p:sp>
        <p:nvSpPr>
          <p:cNvPr id="10" name="TekstSylinder 9">
            <a:extLst>
              <a:ext uri="{FF2B5EF4-FFF2-40B4-BE49-F238E27FC236}">
                <a16:creationId xmlns:a16="http://schemas.microsoft.com/office/drawing/2014/main" id="{04EAEAEB-6DF7-6A4F-99C1-D8CA6540DCF8}"/>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dirty="0">
                <a:solidFill>
                  <a:schemeClr val="tx1"/>
                </a:solidFill>
              </a:rPr>
              <a:t>Tittellysbilde rød 2</a:t>
            </a:r>
          </a:p>
        </p:txBody>
      </p:sp>
      <p:grpSp>
        <p:nvGrpSpPr>
          <p:cNvPr id="11" name="Gruppe 10">
            <a:extLst>
              <a:ext uri="{FF2B5EF4-FFF2-40B4-BE49-F238E27FC236}">
                <a16:creationId xmlns:a16="http://schemas.microsoft.com/office/drawing/2014/main" id="{2FAEAD23-FAD7-4841-BE65-85F2454506ED}"/>
              </a:ext>
            </a:extLst>
          </p:cNvPr>
          <p:cNvGrpSpPr/>
          <p:nvPr userDrawn="1"/>
        </p:nvGrpSpPr>
        <p:grpSpPr>
          <a:xfrm>
            <a:off x="-715963" y="-1306644"/>
            <a:ext cx="12909163" cy="8164644"/>
            <a:chOff x="-715963" y="-1306644"/>
            <a:chExt cx="12909163" cy="8164644"/>
          </a:xfrm>
        </p:grpSpPr>
        <p:grpSp>
          <p:nvGrpSpPr>
            <p:cNvPr id="12" name="Gruppe 11">
              <a:extLst>
                <a:ext uri="{FF2B5EF4-FFF2-40B4-BE49-F238E27FC236}">
                  <a16:creationId xmlns:a16="http://schemas.microsoft.com/office/drawing/2014/main" id="{945BE277-8316-AA4A-903E-0467DFF876EA}"/>
                </a:ext>
              </a:extLst>
            </p:cNvPr>
            <p:cNvGrpSpPr/>
            <p:nvPr userDrawn="1"/>
          </p:nvGrpSpPr>
          <p:grpSpPr>
            <a:xfrm>
              <a:off x="-800" y="-1306644"/>
              <a:ext cx="12194000" cy="1075340"/>
              <a:chOff x="-800" y="-1229864"/>
              <a:chExt cx="12194000" cy="1075340"/>
            </a:xfrm>
          </p:grpSpPr>
          <p:grpSp>
            <p:nvGrpSpPr>
              <p:cNvPr id="29" name="Gruppe 28">
                <a:extLst>
                  <a:ext uri="{FF2B5EF4-FFF2-40B4-BE49-F238E27FC236}">
                    <a16:creationId xmlns:a16="http://schemas.microsoft.com/office/drawing/2014/main" id="{4E30A091-4497-6D48-9BB1-0A4FE63E95F7}"/>
                  </a:ext>
                </a:extLst>
              </p:cNvPr>
              <p:cNvGrpSpPr/>
              <p:nvPr/>
            </p:nvGrpSpPr>
            <p:grpSpPr>
              <a:xfrm>
                <a:off x="0" y="-320124"/>
                <a:ext cx="12192000" cy="165600"/>
                <a:chOff x="0" y="-413084"/>
                <a:chExt cx="12192000" cy="206078"/>
              </a:xfrm>
              <a:solidFill>
                <a:schemeClr val="bg1"/>
              </a:solidFill>
            </p:grpSpPr>
            <p:sp>
              <p:nvSpPr>
                <p:cNvPr id="59" name="Rektangel 58">
                  <a:extLst>
                    <a:ext uri="{FF2B5EF4-FFF2-40B4-BE49-F238E27FC236}">
                      <a16:creationId xmlns:a16="http://schemas.microsoft.com/office/drawing/2014/main" id="{D00B0C00-F1E5-724F-B2AB-7C56B0558567}"/>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F0A8EA78-DA38-4F47-882D-3E1A586A60D6}"/>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61" name="Rektangel 60">
                  <a:extLst>
                    <a:ext uri="{FF2B5EF4-FFF2-40B4-BE49-F238E27FC236}">
                      <a16:creationId xmlns:a16="http://schemas.microsoft.com/office/drawing/2014/main" id="{200FAC5D-E484-744A-90E0-E8F6455D5447}"/>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62" name="Rektangel 61">
                  <a:extLst>
                    <a:ext uri="{FF2B5EF4-FFF2-40B4-BE49-F238E27FC236}">
                      <a16:creationId xmlns:a16="http://schemas.microsoft.com/office/drawing/2014/main" id="{0B0EA588-7ECB-134C-81C5-21C16A0DAD55}"/>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63" name="Rektangel 62">
                  <a:extLst>
                    <a:ext uri="{FF2B5EF4-FFF2-40B4-BE49-F238E27FC236}">
                      <a16:creationId xmlns:a16="http://schemas.microsoft.com/office/drawing/2014/main" id="{9AD392E8-244B-2442-9126-2B04DDAA9526}"/>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64" name="Rektangel 63">
                  <a:extLst>
                    <a:ext uri="{FF2B5EF4-FFF2-40B4-BE49-F238E27FC236}">
                      <a16:creationId xmlns:a16="http://schemas.microsoft.com/office/drawing/2014/main" id="{0969B624-B3E0-274C-B305-953CEEFC7348}"/>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grpSp>
          <p:cxnSp>
            <p:nvCxnSpPr>
              <p:cNvPr id="30" name="Rett linje 29">
                <a:extLst>
                  <a:ext uri="{FF2B5EF4-FFF2-40B4-BE49-F238E27FC236}">
                    <a16:creationId xmlns:a16="http://schemas.microsoft.com/office/drawing/2014/main" id="{10462F6F-098B-EE4F-A301-C663C1B5A450}"/>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BF6EEB64-9278-6447-920B-FAF70C2667E3}"/>
                  </a:ext>
                </a:extLst>
              </p:cNvPr>
              <p:cNvCxnSpPr>
                <a:cxnSpLocks/>
                <a:stCxn id="49"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40C1241C-264A-B641-A5A8-E37C85AD535A}"/>
                  </a:ext>
                </a:extLst>
              </p:cNvPr>
              <p:cNvCxnSpPr>
                <a:cxnSpLocks/>
                <a:stCxn id="51"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7636B94C-4E9D-0D48-AF73-9A885757421C}"/>
                  </a:ext>
                </a:extLst>
              </p:cNvPr>
              <p:cNvCxnSpPr>
                <a:cxnSpLocks/>
                <a:stCxn id="47"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0619621B-4AE6-494C-BFDB-EC976AB99630}"/>
                  </a:ext>
                </a:extLst>
              </p:cNvPr>
              <p:cNvCxnSpPr>
                <a:cxnSpLocks/>
                <a:stCxn id="53"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Rett linje 37">
                <a:extLst>
                  <a:ext uri="{FF2B5EF4-FFF2-40B4-BE49-F238E27FC236}">
                    <a16:creationId xmlns:a16="http://schemas.microsoft.com/office/drawing/2014/main" id="{F775C7C1-CCDF-3542-B096-04BF92337196}"/>
                  </a:ext>
                </a:extLst>
              </p:cNvPr>
              <p:cNvCxnSpPr>
                <a:cxnSpLocks/>
                <a:stCxn id="57"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Rett linje 38">
                <a:extLst>
                  <a:ext uri="{FF2B5EF4-FFF2-40B4-BE49-F238E27FC236}">
                    <a16:creationId xmlns:a16="http://schemas.microsoft.com/office/drawing/2014/main" id="{822E4D7E-9969-9442-B502-ED6C4145CDDC}"/>
                  </a:ext>
                </a:extLst>
              </p:cNvPr>
              <p:cNvCxnSpPr>
                <a:cxnSpLocks/>
                <a:stCxn id="55"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40" name="Gruppe 39">
                <a:extLst>
                  <a:ext uri="{FF2B5EF4-FFF2-40B4-BE49-F238E27FC236}">
                    <a16:creationId xmlns:a16="http://schemas.microsoft.com/office/drawing/2014/main" id="{621566D6-5F91-984C-B8FF-24CD3046F76A}"/>
                  </a:ext>
                </a:extLst>
              </p:cNvPr>
              <p:cNvGrpSpPr/>
              <p:nvPr userDrawn="1"/>
            </p:nvGrpSpPr>
            <p:grpSpPr>
              <a:xfrm>
                <a:off x="0" y="-621464"/>
                <a:ext cx="12192000" cy="206078"/>
                <a:chOff x="0" y="-674874"/>
                <a:chExt cx="12192000" cy="206078"/>
              </a:xfrm>
            </p:grpSpPr>
            <p:sp>
              <p:nvSpPr>
                <p:cNvPr id="57" name="Rektangel 56">
                  <a:extLst>
                    <a:ext uri="{FF2B5EF4-FFF2-40B4-BE49-F238E27FC236}">
                      <a16:creationId xmlns:a16="http://schemas.microsoft.com/office/drawing/2014/main" id="{0F61C55C-35B7-5449-8E60-6703109887B0}"/>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33,87 cm</a:t>
                  </a:r>
                </a:p>
              </p:txBody>
            </p:sp>
            <p:cxnSp>
              <p:nvCxnSpPr>
                <p:cNvPr id="58" name="Rett linje 57">
                  <a:extLst>
                    <a:ext uri="{FF2B5EF4-FFF2-40B4-BE49-F238E27FC236}">
                      <a16:creationId xmlns:a16="http://schemas.microsoft.com/office/drawing/2014/main" id="{BFA1862D-D875-1C47-ADB0-C59F891176E2}"/>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EA7BB717-6809-D547-AA9B-F277142A420B}"/>
                  </a:ext>
                </a:extLst>
              </p:cNvPr>
              <p:cNvGrpSpPr/>
              <p:nvPr userDrawn="1"/>
            </p:nvGrpSpPr>
            <p:grpSpPr>
              <a:xfrm>
                <a:off x="0" y="-744566"/>
                <a:ext cx="10156824" cy="206078"/>
                <a:chOff x="0" y="-930144"/>
                <a:chExt cx="10156824" cy="206078"/>
              </a:xfrm>
            </p:grpSpPr>
            <p:sp>
              <p:nvSpPr>
                <p:cNvPr id="55" name="Rektangel 54">
                  <a:extLst>
                    <a:ext uri="{FF2B5EF4-FFF2-40B4-BE49-F238E27FC236}">
                      <a16:creationId xmlns:a16="http://schemas.microsoft.com/office/drawing/2014/main" id="{467EB79D-36F4-F84E-9924-35D09D00959D}"/>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28,20 cm</a:t>
                  </a:r>
                </a:p>
              </p:txBody>
            </p:sp>
            <p:cxnSp>
              <p:nvCxnSpPr>
                <p:cNvPr id="56" name="Rett linje 55">
                  <a:extLst>
                    <a:ext uri="{FF2B5EF4-FFF2-40B4-BE49-F238E27FC236}">
                      <a16:creationId xmlns:a16="http://schemas.microsoft.com/office/drawing/2014/main" id="{6C1B5BBB-3139-754A-AD49-0346BEB15932}"/>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8FFAE170-99D3-F045-A1C4-BA4BD3D0CD9D}"/>
                  </a:ext>
                </a:extLst>
              </p:cNvPr>
              <p:cNvGrpSpPr/>
              <p:nvPr userDrawn="1"/>
            </p:nvGrpSpPr>
            <p:grpSpPr>
              <a:xfrm>
                <a:off x="0" y="-867666"/>
                <a:ext cx="8128000" cy="206078"/>
                <a:chOff x="0" y="-1191934"/>
                <a:chExt cx="8128000" cy="206078"/>
              </a:xfrm>
            </p:grpSpPr>
            <p:sp>
              <p:nvSpPr>
                <p:cNvPr id="53" name="Rektangel 52">
                  <a:extLst>
                    <a:ext uri="{FF2B5EF4-FFF2-40B4-BE49-F238E27FC236}">
                      <a16:creationId xmlns:a16="http://schemas.microsoft.com/office/drawing/2014/main" id="{A9D1E7D5-6B55-DC42-B2C2-332DF4DDF25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22,56 cm</a:t>
                  </a:r>
                </a:p>
              </p:txBody>
            </p:sp>
            <p:cxnSp>
              <p:nvCxnSpPr>
                <p:cNvPr id="54" name="Rett linje 53">
                  <a:extLst>
                    <a:ext uri="{FF2B5EF4-FFF2-40B4-BE49-F238E27FC236}">
                      <a16:creationId xmlns:a16="http://schemas.microsoft.com/office/drawing/2014/main" id="{ECB3C235-C569-854E-9A3D-21ECED99D1F4}"/>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817A38E0-5F44-8D43-8BAB-F1F424BF91DC}"/>
                  </a:ext>
                </a:extLst>
              </p:cNvPr>
              <p:cNvGrpSpPr/>
              <p:nvPr userDrawn="1"/>
            </p:nvGrpSpPr>
            <p:grpSpPr>
              <a:xfrm>
                <a:off x="-800" y="-990766"/>
                <a:ext cx="6091200" cy="206078"/>
                <a:chOff x="0" y="-1453724"/>
                <a:chExt cx="6091200" cy="206078"/>
              </a:xfrm>
            </p:grpSpPr>
            <p:sp>
              <p:nvSpPr>
                <p:cNvPr id="51" name="Rektangel 50">
                  <a:extLst>
                    <a:ext uri="{FF2B5EF4-FFF2-40B4-BE49-F238E27FC236}">
                      <a16:creationId xmlns:a16="http://schemas.microsoft.com/office/drawing/2014/main" id="{1FCA8AC0-1D35-BB4F-A199-6BD5B0286FB0}"/>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52" name="Rett linje 51">
                  <a:extLst>
                    <a:ext uri="{FF2B5EF4-FFF2-40B4-BE49-F238E27FC236}">
                      <a16:creationId xmlns:a16="http://schemas.microsoft.com/office/drawing/2014/main" id="{8B36AC7D-FD6D-9444-86AA-1784CE54EDDF}"/>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4" name="Gruppe 43">
                <a:extLst>
                  <a:ext uri="{FF2B5EF4-FFF2-40B4-BE49-F238E27FC236}">
                    <a16:creationId xmlns:a16="http://schemas.microsoft.com/office/drawing/2014/main" id="{8B4D38FE-EAA9-1B41-A8FE-4B46CC8ABEB2}"/>
                  </a:ext>
                </a:extLst>
              </p:cNvPr>
              <p:cNvGrpSpPr/>
              <p:nvPr userDrawn="1"/>
            </p:nvGrpSpPr>
            <p:grpSpPr>
              <a:xfrm>
                <a:off x="0" y="-1113866"/>
                <a:ext cx="4060800" cy="206078"/>
                <a:chOff x="0" y="-1715514"/>
                <a:chExt cx="4060800" cy="206078"/>
              </a:xfrm>
            </p:grpSpPr>
            <p:sp>
              <p:nvSpPr>
                <p:cNvPr id="49" name="Rektangel 48">
                  <a:extLst>
                    <a:ext uri="{FF2B5EF4-FFF2-40B4-BE49-F238E27FC236}">
                      <a16:creationId xmlns:a16="http://schemas.microsoft.com/office/drawing/2014/main" id="{4633755C-59EE-FC48-811E-C061DE5BCE1B}"/>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50" name="Rett linje 49">
                  <a:extLst>
                    <a:ext uri="{FF2B5EF4-FFF2-40B4-BE49-F238E27FC236}">
                      <a16:creationId xmlns:a16="http://schemas.microsoft.com/office/drawing/2014/main" id="{E408B5AB-04E0-DE4E-BE23-5B7E51767AFC}"/>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265E1474-0F20-EA4A-9C55-1D6A43B9C3AB}"/>
                  </a:ext>
                </a:extLst>
              </p:cNvPr>
              <p:cNvGrpSpPr/>
              <p:nvPr userDrawn="1"/>
            </p:nvGrpSpPr>
            <p:grpSpPr>
              <a:xfrm>
                <a:off x="0" y="-1229864"/>
                <a:ext cx="1015200" cy="206078"/>
                <a:chOff x="0" y="-1959289"/>
                <a:chExt cx="1015200" cy="206078"/>
              </a:xfrm>
            </p:grpSpPr>
            <p:sp>
              <p:nvSpPr>
                <p:cNvPr id="47" name="Rektangel 46">
                  <a:extLst>
                    <a:ext uri="{FF2B5EF4-FFF2-40B4-BE49-F238E27FC236}">
                      <a16:creationId xmlns:a16="http://schemas.microsoft.com/office/drawing/2014/main" id="{2B742B97-4D8E-2D42-887E-7804075E1AC3}"/>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 cm</a:t>
                  </a:r>
                </a:p>
              </p:txBody>
            </p:sp>
            <p:cxnSp>
              <p:nvCxnSpPr>
                <p:cNvPr id="48" name="Rett linje 47">
                  <a:extLst>
                    <a:ext uri="{FF2B5EF4-FFF2-40B4-BE49-F238E27FC236}">
                      <a16:creationId xmlns:a16="http://schemas.microsoft.com/office/drawing/2014/main" id="{F335B4E3-DD91-8A46-A3AD-731EE9FEE802}"/>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6" name="Rett linje 45">
                <a:extLst>
                  <a:ext uri="{FF2B5EF4-FFF2-40B4-BE49-F238E27FC236}">
                    <a16:creationId xmlns:a16="http://schemas.microsoft.com/office/drawing/2014/main" id="{3845BD3D-0864-D946-B9A7-8B2125DF7D05}"/>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uppe 12">
              <a:extLst>
                <a:ext uri="{FF2B5EF4-FFF2-40B4-BE49-F238E27FC236}">
                  <a16:creationId xmlns:a16="http://schemas.microsoft.com/office/drawing/2014/main" id="{307A8107-8B72-2346-A312-2D4FCAB3FF2E}"/>
                </a:ext>
              </a:extLst>
            </p:cNvPr>
            <p:cNvGrpSpPr/>
            <p:nvPr userDrawn="1"/>
          </p:nvGrpSpPr>
          <p:grpSpPr>
            <a:xfrm>
              <a:off x="-715963" y="-4004"/>
              <a:ext cx="590564" cy="6862004"/>
              <a:chOff x="-715963" y="-4004"/>
              <a:chExt cx="590564" cy="6862004"/>
            </a:xfrm>
          </p:grpSpPr>
          <p:sp>
            <p:nvSpPr>
              <p:cNvPr id="15" name="Rektangel 14">
                <a:extLst>
                  <a:ext uri="{FF2B5EF4-FFF2-40B4-BE49-F238E27FC236}">
                    <a16:creationId xmlns:a16="http://schemas.microsoft.com/office/drawing/2014/main" id="{F32FCDCD-3547-504B-8CFD-2E6049536DEC}"/>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2,13 cm</a:t>
                </a:r>
              </a:p>
            </p:txBody>
          </p:sp>
          <p:sp>
            <p:nvSpPr>
              <p:cNvPr id="16" name="Rektangel 15">
                <a:extLst>
                  <a:ext uri="{FF2B5EF4-FFF2-40B4-BE49-F238E27FC236}">
                    <a16:creationId xmlns:a16="http://schemas.microsoft.com/office/drawing/2014/main" id="{98120869-9D10-9F4F-B63B-41A7B31CC534}"/>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17" name="Rektangel 16">
                <a:extLst>
                  <a:ext uri="{FF2B5EF4-FFF2-40B4-BE49-F238E27FC236}">
                    <a16:creationId xmlns:a16="http://schemas.microsoft.com/office/drawing/2014/main" id="{C0496A06-35BD-7A42-9A91-63F77AFD80A4}"/>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18" name="Rektangel 17">
                <a:extLst>
                  <a:ext uri="{FF2B5EF4-FFF2-40B4-BE49-F238E27FC236}">
                    <a16:creationId xmlns:a16="http://schemas.microsoft.com/office/drawing/2014/main" id="{24F1957A-5A06-F94F-BB8D-DF9138E3FBD8}"/>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cxnSp>
            <p:nvCxnSpPr>
              <p:cNvPr id="19" name="Rett linje 18">
                <a:extLst>
                  <a:ext uri="{FF2B5EF4-FFF2-40B4-BE49-F238E27FC236}">
                    <a16:creationId xmlns:a16="http://schemas.microsoft.com/office/drawing/2014/main" id="{E9B5DCB3-1C16-E643-873E-3E8DE32ACCC0}"/>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03BE5D87-60DD-FE47-ADC5-BFEEE1C0CB64}"/>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A06EE499-D5C1-5249-99BF-5477AA5773D3}"/>
                  </a:ext>
                </a:extLst>
              </p:cNvPr>
              <p:cNvCxnSpPr>
                <a:cxnSpLocks/>
                <a:stCxn id="23"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CEBE12AC-11FE-9449-8670-2AA33F86AFE2}"/>
                  </a:ext>
                </a:extLst>
              </p:cNvPr>
              <p:cNvCxnSpPr>
                <a:cxnSpLocks/>
                <a:stCxn id="23"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ktangel 22">
                <a:extLst>
                  <a:ext uri="{FF2B5EF4-FFF2-40B4-BE49-F238E27FC236}">
                    <a16:creationId xmlns:a16="http://schemas.microsoft.com/office/drawing/2014/main" id="{D97BECD0-8B8E-CB48-9394-25A5B458EBC4}"/>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24" name="Rett linje 23">
                <a:extLst>
                  <a:ext uri="{FF2B5EF4-FFF2-40B4-BE49-F238E27FC236}">
                    <a16:creationId xmlns:a16="http://schemas.microsoft.com/office/drawing/2014/main" id="{1DD825C0-80B0-054E-B9BF-68F610AB8F61}"/>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Rektangel 24">
                <a:extLst>
                  <a:ext uri="{FF2B5EF4-FFF2-40B4-BE49-F238E27FC236}">
                    <a16:creationId xmlns:a16="http://schemas.microsoft.com/office/drawing/2014/main" id="{590E6BA3-9E31-9640-80C1-2FE00A0D278C}"/>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26" name="Rett linje 25">
                <a:extLst>
                  <a:ext uri="{FF2B5EF4-FFF2-40B4-BE49-F238E27FC236}">
                    <a16:creationId xmlns:a16="http://schemas.microsoft.com/office/drawing/2014/main" id="{80B8FD9F-0C46-BB40-A9D0-847CCC5F9686}"/>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8D5F40B7-E123-E94A-8A10-C14A8FAB08BE}"/>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BE300D95-934C-FA45-807A-B45726BE68E2}"/>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TekstSylinder 13">
              <a:extLst>
                <a:ext uri="{FF2B5EF4-FFF2-40B4-BE49-F238E27FC236}">
                  <a16:creationId xmlns:a16="http://schemas.microsoft.com/office/drawing/2014/main" id="{9000F2FD-6671-4B43-AB6C-9A5183C6C118}"/>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dirty="0">
                  <a:solidFill>
                    <a:schemeClr val="tx1"/>
                  </a:solidFill>
                </a:rPr>
                <a:t>Oslo 2019</a:t>
              </a:r>
            </a:p>
          </p:txBody>
        </p:sp>
      </p:grpSp>
      <p:grpSp>
        <p:nvGrpSpPr>
          <p:cNvPr id="65" name="Gruppe 64">
            <a:extLst>
              <a:ext uri="{FF2B5EF4-FFF2-40B4-BE49-F238E27FC236}">
                <a16:creationId xmlns:a16="http://schemas.microsoft.com/office/drawing/2014/main" id="{B3868ECA-695C-024B-BC27-8633CC39FBEC}"/>
              </a:ext>
            </a:extLst>
          </p:cNvPr>
          <p:cNvGrpSpPr/>
          <p:nvPr userDrawn="1"/>
        </p:nvGrpSpPr>
        <p:grpSpPr>
          <a:xfrm>
            <a:off x="12252770" y="1"/>
            <a:ext cx="1165167" cy="6855561"/>
            <a:chOff x="12252770" y="1"/>
            <a:chExt cx="1165167" cy="6855561"/>
          </a:xfrm>
        </p:grpSpPr>
        <p:grpSp>
          <p:nvGrpSpPr>
            <p:cNvPr id="66" name="Gruppe 65">
              <a:extLst>
                <a:ext uri="{FF2B5EF4-FFF2-40B4-BE49-F238E27FC236}">
                  <a16:creationId xmlns:a16="http://schemas.microsoft.com/office/drawing/2014/main" id="{0DFF1E16-38C7-5649-BEE9-D9F715C6C80B}"/>
                </a:ext>
              </a:extLst>
            </p:cNvPr>
            <p:cNvGrpSpPr/>
            <p:nvPr userDrawn="1"/>
          </p:nvGrpSpPr>
          <p:grpSpPr>
            <a:xfrm>
              <a:off x="12252770" y="1"/>
              <a:ext cx="409071" cy="3254927"/>
              <a:chOff x="12252770" y="1"/>
              <a:chExt cx="588588" cy="4683318"/>
            </a:xfrm>
          </p:grpSpPr>
          <p:sp>
            <p:nvSpPr>
              <p:cNvPr id="70" name="Rektangel 69">
                <a:extLst>
                  <a:ext uri="{FF2B5EF4-FFF2-40B4-BE49-F238E27FC236}">
                    <a16:creationId xmlns:a16="http://schemas.microsoft.com/office/drawing/2014/main" id="{E27609C4-9B6A-1347-925B-26553A3B963B}"/>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71" name="Gruppe 70">
                <a:extLst>
                  <a:ext uri="{FF2B5EF4-FFF2-40B4-BE49-F238E27FC236}">
                    <a16:creationId xmlns:a16="http://schemas.microsoft.com/office/drawing/2014/main" id="{BAAB81FB-2A5E-7848-9C28-B4807BC0468F}"/>
                  </a:ext>
                </a:extLst>
              </p:cNvPr>
              <p:cNvGrpSpPr/>
              <p:nvPr userDrawn="1"/>
            </p:nvGrpSpPr>
            <p:grpSpPr>
              <a:xfrm>
                <a:off x="12326727" y="84822"/>
                <a:ext cx="440675" cy="4513676"/>
                <a:chOff x="12316858" y="92947"/>
                <a:chExt cx="440675" cy="4513676"/>
              </a:xfrm>
            </p:grpSpPr>
            <p:grpSp>
              <p:nvGrpSpPr>
                <p:cNvPr id="72" name="Gruppe 71">
                  <a:extLst>
                    <a:ext uri="{FF2B5EF4-FFF2-40B4-BE49-F238E27FC236}">
                      <a16:creationId xmlns:a16="http://schemas.microsoft.com/office/drawing/2014/main" id="{57F80322-8580-8C4B-A443-E2D83C70E1AE}"/>
                    </a:ext>
                  </a:extLst>
                </p:cNvPr>
                <p:cNvGrpSpPr/>
                <p:nvPr userDrawn="1"/>
              </p:nvGrpSpPr>
              <p:grpSpPr>
                <a:xfrm>
                  <a:off x="12316858" y="92947"/>
                  <a:ext cx="440675" cy="1322025"/>
                  <a:chOff x="12316858" y="92947"/>
                  <a:chExt cx="440675" cy="1322025"/>
                </a:xfrm>
              </p:grpSpPr>
              <p:sp>
                <p:nvSpPr>
                  <p:cNvPr id="82" name="Rektangel 81">
                    <a:extLst>
                      <a:ext uri="{FF2B5EF4-FFF2-40B4-BE49-F238E27FC236}">
                        <a16:creationId xmlns:a16="http://schemas.microsoft.com/office/drawing/2014/main" id="{A44976CE-1D09-3149-8BE2-4C4FD7046271}"/>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82">
                    <a:extLst>
                      <a:ext uri="{FF2B5EF4-FFF2-40B4-BE49-F238E27FC236}">
                        <a16:creationId xmlns:a16="http://schemas.microsoft.com/office/drawing/2014/main" id="{95C99E52-0020-4B4A-B601-6CFE9040C68B}"/>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Rektangel 83">
                    <a:extLst>
                      <a:ext uri="{FF2B5EF4-FFF2-40B4-BE49-F238E27FC236}">
                        <a16:creationId xmlns:a16="http://schemas.microsoft.com/office/drawing/2014/main" id="{F191E3B5-93C7-904D-B845-F41FF3A9239A}"/>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3" name="Gruppe 72">
                  <a:extLst>
                    <a:ext uri="{FF2B5EF4-FFF2-40B4-BE49-F238E27FC236}">
                      <a16:creationId xmlns:a16="http://schemas.microsoft.com/office/drawing/2014/main" id="{2EB1F167-54A7-1F44-B003-C3CA920A23E7}"/>
                    </a:ext>
                  </a:extLst>
                </p:cNvPr>
                <p:cNvGrpSpPr/>
                <p:nvPr userDrawn="1"/>
              </p:nvGrpSpPr>
              <p:grpSpPr>
                <a:xfrm>
                  <a:off x="12316858" y="1468435"/>
                  <a:ext cx="440675" cy="1322025"/>
                  <a:chOff x="12316858" y="1600866"/>
                  <a:chExt cx="440675" cy="1322025"/>
                </a:xfrm>
              </p:grpSpPr>
              <p:sp>
                <p:nvSpPr>
                  <p:cNvPr id="79" name="Rektangel 78">
                    <a:extLst>
                      <a:ext uri="{FF2B5EF4-FFF2-40B4-BE49-F238E27FC236}">
                        <a16:creationId xmlns:a16="http://schemas.microsoft.com/office/drawing/2014/main" id="{13B9D3E2-0B63-F846-9DB0-3E2772BC7B69}"/>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0" name="Rektangel 79">
                    <a:extLst>
                      <a:ext uri="{FF2B5EF4-FFF2-40B4-BE49-F238E27FC236}">
                        <a16:creationId xmlns:a16="http://schemas.microsoft.com/office/drawing/2014/main" id="{17D5FEDF-481A-D74D-B900-ED1EFFDA1634}"/>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D4FBFEF5-F2C0-E543-8AEA-2D6B4B966B4C}"/>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4" name="Gruppe 73">
                  <a:extLst>
                    <a:ext uri="{FF2B5EF4-FFF2-40B4-BE49-F238E27FC236}">
                      <a16:creationId xmlns:a16="http://schemas.microsoft.com/office/drawing/2014/main" id="{171A3F57-B163-B849-8164-504A2028748F}"/>
                    </a:ext>
                  </a:extLst>
                </p:cNvPr>
                <p:cNvGrpSpPr/>
                <p:nvPr userDrawn="1"/>
              </p:nvGrpSpPr>
              <p:grpSpPr>
                <a:xfrm>
                  <a:off x="12316858" y="2843923"/>
                  <a:ext cx="440675" cy="1762700"/>
                  <a:chOff x="12316858" y="3201732"/>
                  <a:chExt cx="440675" cy="1762700"/>
                </a:xfrm>
              </p:grpSpPr>
              <p:sp>
                <p:nvSpPr>
                  <p:cNvPr id="75" name="Rektangel 74">
                    <a:extLst>
                      <a:ext uri="{FF2B5EF4-FFF2-40B4-BE49-F238E27FC236}">
                        <a16:creationId xmlns:a16="http://schemas.microsoft.com/office/drawing/2014/main" id="{FAB8C606-26F4-614E-BF42-3011B3183B8C}"/>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08A674CA-540F-6C40-BEB7-B247E2F83BD6}"/>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8EF41A82-7355-E146-BAD2-D89BD9E38AA7}"/>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04B98BD7-80CD-534B-A4A4-C924CB23F652}"/>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7" name="TekstSylinder 66">
              <a:extLst>
                <a:ext uri="{FF2B5EF4-FFF2-40B4-BE49-F238E27FC236}">
                  <a16:creationId xmlns:a16="http://schemas.microsoft.com/office/drawing/2014/main" id="{21125877-43DA-5347-98EE-69440FC2583F}"/>
                </a:ext>
              </a:extLst>
            </p:cNvPr>
            <p:cNvSpPr txBox="1"/>
            <p:nvPr userDrawn="1"/>
          </p:nvSpPr>
          <p:spPr>
            <a:xfrm>
              <a:off x="12252771" y="3429000"/>
              <a:ext cx="1127661" cy="3426562"/>
            </a:xfrm>
            <a:prstGeom prst="rect">
              <a:avLst/>
            </a:prstGeom>
            <a:noFill/>
          </p:spPr>
          <p:txBody>
            <a:bodyPr wrap="square" lIns="0" tIns="0" rIns="0" bIns="0" rtlCol="0">
              <a:noAutofit/>
            </a:bodyPr>
            <a:lstStyle/>
            <a:p>
              <a:pPr algn="l"/>
              <a:r>
                <a:rPr lang="nb-NO" sz="800" kern="1200" dirty="0">
                  <a:solidFill>
                    <a:schemeClr val="tx1"/>
                  </a:solidFill>
                  <a:latin typeface="+mn-lt"/>
                  <a:ea typeface="+mn-ea"/>
                  <a:cs typeface="+mn-cs"/>
                </a:rPr>
                <a:t>Det er lov å endre bakgrunnsfarge.</a:t>
              </a:r>
            </a:p>
            <a:p>
              <a:pPr marL="0" indent="0" algn="l">
                <a:buNone/>
              </a:pPr>
              <a:endParaRPr lang="nb-NO" sz="800" kern="1200" dirty="0">
                <a:solidFill>
                  <a:schemeClr val="tx1"/>
                </a:solidFill>
                <a:latin typeface="+mn-lt"/>
                <a:ea typeface="+mn-ea"/>
                <a:cs typeface="+mn-cs"/>
              </a:endParaRPr>
            </a:p>
            <a:p>
              <a:pPr marL="0" indent="0" algn="l">
                <a:buNone/>
              </a:pPr>
              <a:r>
                <a:rPr lang="nb-NO" sz="800" kern="1200" dirty="0">
                  <a:solidFill>
                    <a:schemeClr val="tx1"/>
                  </a:solidFill>
                  <a:latin typeface="+mn-lt"/>
                  <a:ea typeface="+mn-ea"/>
                  <a:cs typeface="+mn-cs"/>
                </a:rPr>
                <a:t>På sider med positiv logo benyttes alltid lyse bakgrunnsfarger.</a:t>
              </a:r>
            </a:p>
            <a:p>
              <a:pPr marL="0" indent="0" algn="l">
                <a:buNone/>
              </a:pPr>
              <a:endParaRPr lang="nb-NO" sz="800" kern="1200" dirty="0">
                <a:solidFill>
                  <a:schemeClr val="tx1"/>
                </a:solidFill>
                <a:latin typeface="+mn-lt"/>
                <a:ea typeface="+mn-ea"/>
                <a:cs typeface="+mn-cs"/>
              </a:endParaRPr>
            </a:p>
            <a:p>
              <a:pPr marL="0" indent="0" algn="l">
                <a:buNone/>
              </a:pPr>
              <a:r>
                <a:rPr lang="nb-NO" sz="800" b="1" kern="1200" dirty="0">
                  <a:solidFill>
                    <a:schemeClr val="tx1"/>
                  </a:solidFill>
                  <a:latin typeface="+mn-lt"/>
                  <a:ea typeface="+mn-ea"/>
                  <a:cs typeface="+mn-cs"/>
                </a:rPr>
                <a:t>Sørg alltid for god lesbarhet/kontrast </a:t>
              </a:r>
              <a:r>
                <a:rPr lang="nb-NO" sz="800" kern="1200" dirty="0">
                  <a:solidFill>
                    <a:schemeClr val="tx1"/>
                  </a:solidFill>
                  <a:latin typeface="+mn-lt"/>
                  <a:ea typeface="+mn-ea"/>
                  <a:cs typeface="+mn-cs"/>
                </a:rPr>
                <a:t>og følg lovlige farge-kombinasjoner.</a:t>
              </a:r>
            </a:p>
            <a:p>
              <a:pPr algn="l"/>
              <a:endParaRPr lang="nb-NO" dirty="0" err="1">
                <a:solidFill>
                  <a:schemeClr val="tx2"/>
                </a:solidFill>
              </a:endParaRPr>
            </a:p>
          </p:txBody>
        </p:sp>
        <p:cxnSp>
          <p:nvCxnSpPr>
            <p:cNvPr id="68" name="Vinkel 67">
              <a:extLst>
                <a:ext uri="{FF2B5EF4-FFF2-40B4-BE49-F238E27FC236}">
                  <a16:creationId xmlns:a16="http://schemas.microsoft.com/office/drawing/2014/main" id="{AC606624-9648-914B-87A6-1CED522175EA}"/>
                </a:ext>
              </a:extLst>
            </p:cNvPr>
            <p:cNvCxnSpPr>
              <a:cxnSpLocks/>
              <a:stCxn id="82" idx="3"/>
              <a:endCxn id="79" idx="3"/>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9" name="TekstSylinder 68">
              <a:extLst>
                <a:ext uri="{FF2B5EF4-FFF2-40B4-BE49-F238E27FC236}">
                  <a16:creationId xmlns:a16="http://schemas.microsoft.com/office/drawing/2014/main" id="{7DA1E819-F266-954E-9ACC-FA20CEBD4F44}"/>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dirty="0">
                  <a:solidFill>
                    <a:schemeClr val="tx1"/>
                  </a:solidFill>
                </a:rPr>
                <a:t>Mørk blå og mørk grønn bakgrunn, skal alltid ha negativ tekst/logo</a:t>
              </a:r>
            </a:p>
          </p:txBody>
        </p:sp>
      </p:grpSp>
    </p:spTree>
    <p:extLst>
      <p:ext uri="{BB962C8B-B14F-4D97-AF65-F5344CB8AC3E}">
        <p14:creationId xmlns:p14="http://schemas.microsoft.com/office/powerpoint/2010/main" val="239593487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secHead" preserve="1">
  <p:cSld name="Deloverskrift blå">
    <p:bg>
      <p:bgPr>
        <a:solidFill>
          <a:schemeClr val="tx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bg1"/>
                </a:solidFill>
              </a:defRPr>
            </a:lvl1pPr>
          </a:lstStyle>
          <a:p>
            <a:r>
              <a:rPr lang="nb-NO"/>
              <a:t>Klikk for å redigere tittelstil</a:t>
            </a:r>
            <a:endParaRPr lang="nb-NO" dirty="0"/>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Rediger tekststiler i malen</a:t>
            </a:r>
          </a:p>
        </p:txBody>
      </p:sp>
      <p:sp>
        <p:nvSpPr>
          <p:cNvPr id="4" name="Plassholder for dato 3">
            <a:extLst>
              <a:ext uri="{FF2B5EF4-FFF2-40B4-BE49-F238E27FC236}">
                <a16:creationId xmlns:a16="http://schemas.microsoft.com/office/drawing/2014/main" id="{6FA71CE8-A6AA-7941-BA44-4470F46BA678}"/>
              </a:ext>
            </a:extLst>
          </p:cNvPr>
          <p:cNvSpPr>
            <a:spLocks noGrp="1"/>
          </p:cNvSpPr>
          <p:nvPr>
            <p:ph type="dt" sz="half" idx="10"/>
          </p:nvPr>
        </p:nvSpPr>
        <p:spPr/>
        <p:txBody>
          <a:bodyPr/>
          <a:lstStyle>
            <a:lvl1pPr>
              <a:defRPr>
                <a:solidFill>
                  <a:schemeClr val="bg1"/>
                </a:solidFill>
              </a:defRPr>
            </a:lvl1pPr>
          </a:lstStyle>
          <a:p>
            <a:fld id="{71071AEC-201A-8A4F-97DA-3ABA5F34A6DD}" type="datetime1">
              <a:rPr lang="nb-NO" smtClean="0"/>
              <a:t>10.02.2021</a:t>
            </a:fld>
            <a:endParaRPr lang="nb-NO"/>
          </a:p>
        </p:txBody>
      </p:sp>
      <p:sp>
        <p:nvSpPr>
          <p:cNvPr id="5" name="Plassholder for bunntekst 4">
            <a:extLst>
              <a:ext uri="{FF2B5EF4-FFF2-40B4-BE49-F238E27FC236}">
                <a16:creationId xmlns:a16="http://schemas.microsoft.com/office/drawing/2014/main" id="{8FC1DC58-3619-1C4A-A2A9-FCC46E40D060}"/>
              </a:ext>
            </a:extLst>
          </p:cNvPr>
          <p:cNvSpPr>
            <a:spLocks noGrp="1"/>
          </p:cNvSpPr>
          <p:nvPr>
            <p:ph type="ftr" sz="quarter" idx="11"/>
          </p:nvPr>
        </p:nvSpPr>
        <p:spPr/>
        <p:txBody>
          <a:bodyPr/>
          <a:lstStyle>
            <a:lvl1pPr>
              <a:defRPr>
                <a:solidFill>
                  <a:schemeClr val="bg1"/>
                </a:solidFill>
              </a:defRPr>
            </a:lvl1pPr>
          </a:lstStyle>
          <a:p>
            <a:endParaRPr lang="nb-NO"/>
          </a:p>
        </p:txBody>
      </p:sp>
      <p:sp>
        <p:nvSpPr>
          <p:cNvPr id="6" name="Plassholder for lysbildenummer 5">
            <a:extLst>
              <a:ext uri="{FF2B5EF4-FFF2-40B4-BE49-F238E27FC236}">
                <a16:creationId xmlns:a16="http://schemas.microsoft.com/office/drawing/2014/main" id="{06AF6C1B-1375-214D-930C-568979A4AB02}"/>
              </a:ext>
            </a:extLst>
          </p:cNvPr>
          <p:cNvSpPr>
            <a:spLocks noGrp="1"/>
          </p:cNvSpPr>
          <p:nvPr>
            <p:ph type="sldNum" sz="quarter" idx="12"/>
          </p:nvPr>
        </p:nvSpPr>
        <p:spPr/>
        <p:txBody>
          <a:bodyPr/>
          <a:lstStyle>
            <a:lvl1pPr>
              <a:defRPr>
                <a:solidFill>
                  <a:schemeClr val="bg1"/>
                </a:solidFill>
              </a:defRPr>
            </a:lvl1pPr>
          </a:lstStyle>
          <a:p>
            <a:fld id="{09C020DA-48BB-BA49-A10E-0DA718F220D6}" type="slidenum">
              <a:rPr lang="nb-NO" smtClean="0"/>
              <a:pPr/>
              <a:t>‹#›</a:t>
            </a:fld>
            <a:endParaRPr lang="nb-NO"/>
          </a:p>
        </p:txBody>
      </p:sp>
      <p:sp>
        <p:nvSpPr>
          <p:cNvPr id="9" name="TekstSylinder 8">
            <a:extLst>
              <a:ext uri="{FF2B5EF4-FFF2-40B4-BE49-F238E27FC236}">
                <a16:creationId xmlns:a16="http://schemas.microsoft.com/office/drawing/2014/main" id="{CE6A8ACD-E0A1-3742-97B5-BFAB8076AAD9}"/>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dirty="0">
                <a:solidFill>
                  <a:schemeClr val="tx1"/>
                </a:solidFill>
              </a:rPr>
              <a:t>Deloverskrift blå</a:t>
            </a:r>
          </a:p>
        </p:txBody>
      </p:sp>
      <p:pic>
        <p:nvPicPr>
          <p:cNvPr id="8" name="Bilde 7">
            <a:extLst>
              <a:ext uri="{FF2B5EF4-FFF2-40B4-BE49-F238E27FC236}">
                <a16:creationId xmlns:a16="http://schemas.microsoft.com/office/drawing/2014/main" id="{954BE4CC-F5DF-F24E-98C4-D525107793A7}"/>
              </a:ext>
            </a:extLst>
          </p:cNvPr>
          <p:cNvPicPr>
            <a:picLocks noChangeAspect="1"/>
          </p:cNvPicPr>
          <p:nvPr userDrawn="1"/>
        </p:nvPicPr>
        <p:blipFill>
          <a:blip r:embed="rId2"/>
          <a:stretch>
            <a:fillRect/>
          </a:stretch>
        </p:blipFill>
        <p:spPr>
          <a:xfrm>
            <a:off x="331200" y="6298809"/>
            <a:ext cx="688336" cy="355181"/>
          </a:xfrm>
          <a:prstGeom prst="rect">
            <a:avLst/>
          </a:prstGeom>
        </p:spPr>
      </p:pic>
      <p:sp>
        <p:nvSpPr>
          <p:cNvPr id="10" name="TekstSylinder 9">
            <a:extLst>
              <a:ext uri="{FF2B5EF4-FFF2-40B4-BE49-F238E27FC236}">
                <a16:creationId xmlns:a16="http://schemas.microsoft.com/office/drawing/2014/main" id="{F4A3B95A-8019-D447-B225-84DB52F4E138}"/>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dirty="0">
                <a:solidFill>
                  <a:schemeClr val="tx1"/>
                </a:solidFill>
              </a:rPr>
              <a:t>Oslo 2019</a:t>
            </a:r>
          </a:p>
        </p:txBody>
      </p:sp>
      <p:grpSp>
        <p:nvGrpSpPr>
          <p:cNvPr id="11" name="Gruppe 10">
            <a:extLst>
              <a:ext uri="{FF2B5EF4-FFF2-40B4-BE49-F238E27FC236}">
                <a16:creationId xmlns:a16="http://schemas.microsoft.com/office/drawing/2014/main" id="{657703EA-2858-FA49-9A7B-09E005E12C68}"/>
              </a:ext>
            </a:extLst>
          </p:cNvPr>
          <p:cNvGrpSpPr/>
          <p:nvPr userDrawn="1"/>
        </p:nvGrpSpPr>
        <p:grpSpPr>
          <a:xfrm>
            <a:off x="-800" y="-1306644"/>
            <a:ext cx="12194000" cy="1075340"/>
            <a:chOff x="-800" y="-1229864"/>
            <a:chExt cx="12194000" cy="1075340"/>
          </a:xfrm>
        </p:grpSpPr>
        <p:grpSp>
          <p:nvGrpSpPr>
            <p:cNvPr id="12" name="Gruppe 11">
              <a:extLst>
                <a:ext uri="{FF2B5EF4-FFF2-40B4-BE49-F238E27FC236}">
                  <a16:creationId xmlns:a16="http://schemas.microsoft.com/office/drawing/2014/main" id="{A4D833FD-CF14-6145-A018-A83F0E3937B8}"/>
                </a:ext>
              </a:extLst>
            </p:cNvPr>
            <p:cNvGrpSpPr/>
            <p:nvPr/>
          </p:nvGrpSpPr>
          <p:grpSpPr>
            <a:xfrm>
              <a:off x="0" y="-320124"/>
              <a:ext cx="12192000" cy="165600"/>
              <a:chOff x="0" y="-413084"/>
              <a:chExt cx="12192000" cy="206078"/>
            </a:xfrm>
            <a:solidFill>
              <a:schemeClr val="bg1"/>
            </a:solidFill>
          </p:grpSpPr>
          <p:sp>
            <p:nvSpPr>
              <p:cNvPr id="39" name="Rektangel 38">
                <a:extLst>
                  <a:ext uri="{FF2B5EF4-FFF2-40B4-BE49-F238E27FC236}">
                    <a16:creationId xmlns:a16="http://schemas.microsoft.com/office/drawing/2014/main" id="{ADD236D0-B0FF-A54A-9FA2-963DBDB5F627}"/>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40" name="Rektangel 39">
                <a:extLst>
                  <a:ext uri="{FF2B5EF4-FFF2-40B4-BE49-F238E27FC236}">
                    <a16:creationId xmlns:a16="http://schemas.microsoft.com/office/drawing/2014/main" id="{F3CEF597-B9C6-B34B-A7E7-540C0AD17764}"/>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41" name="Rektangel 40">
                <a:extLst>
                  <a:ext uri="{FF2B5EF4-FFF2-40B4-BE49-F238E27FC236}">
                    <a16:creationId xmlns:a16="http://schemas.microsoft.com/office/drawing/2014/main" id="{902EC4DA-CB65-EC4F-B145-C25433605E73}"/>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42" name="Rektangel 41">
                <a:extLst>
                  <a:ext uri="{FF2B5EF4-FFF2-40B4-BE49-F238E27FC236}">
                    <a16:creationId xmlns:a16="http://schemas.microsoft.com/office/drawing/2014/main" id="{11084FFE-958E-4649-8650-9F6380605323}"/>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43" name="Rektangel 42">
                <a:extLst>
                  <a:ext uri="{FF2B5EF4-FFF2-40B4-BE49-F238E27FC236}">
                    <a16:creationId xmlns:a16="http://schemas.microsoft.com/office/drawing/2014/main" id="{DEF49AAC-5DA7-0E42-B164-F9CE38C17343}"/>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44" name="Rektangel 43">
                <a:extLst>
                  <a:ext uri="{FF2B5EF4-FFF2-40B4-BE49-F238E27FC236}">
                    <a16:creationId xmlns:a16="http://schemas.microsoft.com/office/drawing/2014/main" id="{E3C46F45-C240-3D4A-9E1D-27C2575BEE3C}"/>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grpSp>
        <p:cxnSp>
          <p:nvCxnSpPr>
            <p:cNvPr id="13" name="Rett linje 12">
              <a:extLst>
                <a:ext uri="{FF2B5EF4-FFF2-40B4-BE49-F238E27FC236}">
                  <a16:creationId xmlns:a16="http://schemas.microsoft.com/office/drawing/2014/main" id="{EFD2699F-3A34-6E49-BC58-DFA633A7E0CE}"/>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Rett linje 13">
              <a:extLst>
                <a:ext uri="{FF2B5EF4-FFF2-40B4-BE49-F238E27FC236}">
                  <a16:creationId xmlns:a16="http://schemas.microsoft.com/office/drawing/2014/main" id="{6F9FAF35-AD7B-3440-817C-C7E620DCF787}"/>
                </a:ext>
              </a:extLst>
            </p:cNvPr>
            <p:cNvCxnSpPr>
              <a:cxnSpLocks/>
              <a:stCxn id="29"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8047500B-DCFD-CF49-823F-82F92056A4DC}"/>
                </a:ext>
              </a:extLst>
            </p:cNvPr>
            <p:cNvCxnSpPr>
              <a:cxnSpLocks/>
              <a:stCxn id="31"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367E5C96-CD93-004D-9C40-A392932E454E}"/>
                </a:ext>
              </a:extLst>
            </p:cNvPr>
            <p:cNvCxnSpPr>
              <a:cxnSpLocks/>
              <a:stCxn id="27"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4222455E-2A30-F843-8736-E1B969CE83C7}"/>
                </a:ext>
              </a:extLst>
            </p:cNvPr>
            <p:cNvCxnSpPr>
              <a:cxnSpLocks/>
              <a:stCxn id="33"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CDB8867B-4406-414D-AFE4-61C5831D4E26}"/>
                </a:ext>
              </a:extLst>
            </p:cNvPr>
            <p:cNvCxnSpPr>
              <a:cxnSpLocks/>
              <a:stCxn id="37"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7CB59FA5-78FD-A84C-8C4D-D41D31229F3F}"/>
                </a:ext>
              </a:extLst>
            </p:cNvPr>
            <p:cNvCxnSpPr>
              <a:cxnSpLocks/>
              <a:stCxn id="35"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0" name="Gruppe 19">
              <a:extLst>
                <a:ext uri="{FF2B5EF4-FFF2-40B4-BE49-F238E27FC236}">
                  <a16:creationId xmlns:a16="http://schemas.microsoft.com/office/drawing/2014/main" id="{62A30746-DA6E-B644-A6C0-463BE60573C7}"/>
                </a:ext>
              </a:extLst>
            </p:cNvPr>
            <p:cNvGrpSpPr/>
            <p:nvPr userDrawn="1"/>
          </p:nvGrpSpPr>
          <p:grpSpPr>
            <a:xfrm>
              <a:off x="0" y="-621464"/>
              <a:ext cx="12192000" cy="206078"/>
              <a:chOff x="0" y="-674874"/>
              <a:chExt cx="12192000" cy="206078"/>
            </a:xfrm>
          </p:grpSpPr>
          <p:sp>
            <p:nvSpPr>
              <p:cNvPr id="37" name="Rektangel 36">
                <a:extLst>
                  <a:ext uri="{FF2B5EF4-FFF2-40B4-BE49-F238E27FC236}">
                    <a16:creationId xmlns:a16="http://schemas.microsoft.com/office/drawing/2014/main" id="{B35CAD8D-376D-AA49-8BF3-05A0C354C52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33,87 cm</a:t>
                </a:r>
              </a:p>
            </p:txBody>
          </p:sp>
          <p:cxnSp>
            <p:nvCxnSpPr>
              <p:cNvPr id="38" name="Rett linje 37">
                <a:extLst>
                  <a:ext uri="{FF2B5EF4-FFF2-40B4-BE49-F238E27FC236}">
                    <a16:creationId xmlns:a16="http://schemas.microsoft.com/office/drawing/2014/main" id="{7503ACD8-C336-204D-9880-AFFF7A15D36A}"/>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1" name="Gruppe 20">
              <a:extLst>
                <a:ext uri="{FF2B5EF4-FFF2-40B4-BE49-F238E27FC236}">
                  <a16:creationId xmlns:a16="http://schemas.microsoft.com/office/drawing/2014/main" id="{6060C617-9662-EB44-B7B3-556CBB26FA8A}"/>
                </a:ext>
              </a:extLst>
            </p:cNvPr>
            <p:cNvGrpSpPr/>
            <p:nvPr userDrawn="1"/>
          </p:nvGrpSpPr>
          <p:grpSpPr>
            <a:xfrm>
              <a:off x="0" y="-744566"/>
              <a:ext cx="10156824" cy="206078"/>
              <a:chOff x="0" y="-930144"/>
              <a:chExt cx="10156824" cy="206078"/>
            </a:xfrm>
          </p:grpSpPr>
          <p:sp>
            <p:nvSpPr>
              <p:cNvPr id="35" name="Rektangel 34">
                <a:extLst>
                  <a:ext uri="{FF2B5EF4-FFF2-40B4-BE49-F238E27FC236}">
                    <a16:creationId xmlns:a16="http://schemas.microsoft.com/office/drawing/2014/main" id="{6A9818C9-E44D-1B4D-B95C-94E5E634A370}"/>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28,20 cm</a:t>
                </a:r>
              </a:p>
            </p:txBody>
          </p:sp>
          <p:cxnSp>
            <p:nvCxnSpPr>
              <p:cNvPr id="36" name="Rett linje 35">
                <a:extLst>
                  <a:ext uri="{FF2B5EF4-FFF2-40B4-BE49-F238E27FC236}">
                    <a16:creationId xmlns:a16="http://schemas.microsoft.com/office/drawing/2014/main" id="{3ED09DA1-E24A-8440-8BFD-3B4EB052EA24}"/>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AEF53711-BDA8-3C40-9364-1549DF6BE3AC}"/>
                </a:ext>
              </a:extLst>
            </p:cNvPr>
            <p:cNvGrpSpPr/>
            <p:nvPr userDrawn="1"/>
          </p:nvGrpSpPr>
          <p:grpSpPr>
            <a:xfrm>
              <a:off x="0" y="-867666"/>
              <a:ext cx="8128000" cy="206078"/>
              <a:chOff x="0" y="-1191934"/>
              <a:chExt cx="8128000" cy="206078"/>
            </a:xfrm>
          </p:grpSpPr>
          <p:sp>
            <p:nvSpPr>
              <p:cNvPr id="33" name="Rektangel 32">
                <a:extLst>
                  <a:ext uri="{FF2B5EF4-FFF2-40B4-BE49-F238E27FC236}">
                    <a16:creationId xmlns:a16="http://schemas.microsoft.com/office/drawing/2014/main" id="{F1EF459F-D27A-5748-BCA1-80EBBB81EA6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22,56 cm</a:t>
                </a:r>
              </a:p>
            </p:txBody>
          </p:sp>
          <p:cxnSp>
            <p:nvCxnSpPr>
              <p:cNvPr id="34" name="Rett linje 33">
                <a:extLst>
                  <a:ext uri="{FF2B5EF4-FFF2-40B4-BE49-F238E27FC236}">
                    <a16:creationId xmlns:a16="http://schemas.microsoft.com/office/drawing/2014/main" id="{CAE74310-7615-274D-8ADA-72601E97A397}"/>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096FACAC-8BAA-634B-84F2-FF34E96DC0DE}"/>
                </a:ext>
              </a:extLst>
            </p:cNvPr>
            <p:cNvGrpSpPr/>
            <p:nvPr userDrawn="1"/>
          </p:nvGrpSpPr>
          <p:grpSpPr>
            <a:xfrm>
              <a:off x="-800" y="-990766"/>
              <a:ext cx="6091200" cy="206078"/>
              <a:chOff x="0" y="-1453724"/>
              <a:chExt cx="6091200" cy="206078"/>
            </a:xfrm>
          </p:grpSpPr>
          <p:sp>
            <p:nvSpPr>
              <p:cNvPr id="31" name="Rektangel 30">
                <a:extLst>
                  <a:ext uri="{FF2B5EF4-FFF2-40B4-BE49-F238E27FC236}">
                    <a16:creationId xmlns:a16="http://schemas.microsoft.com/office/drawing/2014/main" id="{0648AB5E-71BA-F24C-814C-D4B59B7EDCC6}"/>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32" name="Rett linje 31">
                <a:extLst>
                  <a:ext uri="{FF2B5EF4-FFF2-40B4-BE49-F238E27FC236}">
                    <a16:creationId xmlns:a16="http://schemas.microsoft.com/office/drawing/2014/main" id="{2E157768-4234-5B44-A77F-7FCF5C5A3E2D}"/>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507EEE6D-7051-EE40-B5A0-CF3B4230F67C}"/>
                </a:ext>
              </a:extLst>
            </p:cNvPr>
            <p:cNvGrpSpPr/>
            <p:nvPr userDrawn="1"/>
          </p:nvGrpSpPr>
          <p:grpSpPr>
            <a:xfrm>
              <a:off x="0" y="-1113866"/>
              <a:ext cx="4060800" cy="206078"/>
              <a:chOff x="0" y="-1715514"/>
              <a:chExt cx="4060800" cy="206078"/>
            </a:xfrm>
          </p:grpSpPr>
          <p:sp>
            <p:nvSpPr>
              <p:cNvPr id="29" name="Rektangel 28">
                <a:extLst>
                  <a:ext uri="{FF2B5EF4-FFF2-40B4-BE49-F238E27FC236}">
                    <a16:creationId xmlns:a16="http://schemas.microsoft.com/office/drawing/2014/main" id="{17535496-E9F2-5349-8DF4-74378D7B7ADA}"/>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30" name="Rett linje 29">
                <a:extLst>
                  <a:ext uri="{FF2B5EF4-FFF2-40B4-BE49-F238E27FC236}">
                    <a16:creationId xmlns:a16="http://schemas.microsoft.com/office/drawing/2014/main" id="{6CBCEEEB-32A6-694B-9165-4CA274B42CF2}"/>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A2D3947B-156E-D840-8EA8-A70E61E94DE8}"/>
                </a:ext>
              </a:extLst>
            </p:cNvPr>
            <p:cNvGrpSpPr/>
            <p:nvPr userDrawn="1"/>
          </p:nvGrpSpPr>
          <p:grpSpPr>
            <a:xfrm>
              <a:off x="0" y="-1229864"/>
              <a:ext cx="1015200" cy="206078"/>
              <a:chOff x="0" y="-1959289"/>
              <a:chExt cx="1015200" cy="206078"/>
            </a:xfrm>
          </p:grpSpPr>
          <p:sp>
            <p:nvSpPr>
              <p:cNvPr id="27" name="Rektangel 26">
                <a:extLst>
                  <a:ext uri="{FF2B5EF4-FFF2-40B4-BE49-F238E27FC236}">
                    <a16:creationId xmlns:a16="http://schemas.microsoft.com/office/drawing/2014/main" id="{54C3B970-FC81-5A47-947E-644206B80FA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 cm</a:t>
                </a:r>
              </a:p>
            </p:txBody>
          </p:sp>
          <p:cxnSp>
            <p:nvCxnSpPr>
              <p:cNvPr id="28" name="Rett linje 27">
                <a:extLst>
                  <a:ext uri="{FF2B5EF4-FFF2-40B4-BE49-F238E27FC236}">
                    <a16:creationId xmlns:a16="http://schemas.microsoft.com/office/drawing/2014/main" id="{5F7AE9FC-336B-4247-B389-649CCBB2C264}"/>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6" name="Rett linje 25">
              <a:extLst>
                <a:ext uri="{FF2B5EF4-FFF2-40B4-BE49-F238E27FC236}">
                  <a16:creationId xmlns:a16="http://schemas.microsoft.com/office/drawing/2014/main" id="{78579E2C-6BF3-8145-B344-804280B6C7B5}"/>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956DE6F9-0762-0742-B634-89B60B889D1C}"/>
              </a:ext>
            </a:extLst>
          </p:cNvPr>
          <p:cNvGrpSpPr/>
          <p:nvPr userDrawn="1"/>
        </p:nvGrpSpPr>
        <p:grpSpPr>
          <a:xfrm>
            <a:off x="-715963" y="-4004"/>
            <a:ext cx="590564" cy="6862004"/>
            <a:chOff x="-715963" y="-4004"/>
            <a:chExt cx="590564" cy="6862004"/>
          </a:xfrm>
        </p:grpSpPr>
        <p:sp>
          <p:nvSpPr>
            <p:cNvPr id="46" name="Rektangel 45">
              <a:extLst>
                <a:ext uri="{FF2B5EF4-FFF2-40B4-BE49-F238E27FC236}">
                  <a16:creationId xmlns:a16="http://schemas.microsoft.com/office/drawing/2014/main" id="{E2D8917E-E6B3-A34C-B2B5-2309E43AD869}"/>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2,13 cm</a:t>
              </a:r>
            </a:p>
          </p:txBody>
        </p:sp>
        <p:sp>
          <p:nvSpPr>
            <p:cNvPr id="47" name="Rektangel 46">
              <a:extLst>
                <a:ext uri="{FF2B5EF4-FFF2-40B4-BE49-F238E27FC236}">
                  <a16:creationId xmlns:a16="http://schemas.microsoft.com/office/drawing/2014/main" id="{04AAE810-C5CD-F842-8FCB-FF7C9223EC9E}"/>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48" name="Rektangel 47">
              <a:extLst>
                <a:ext uri="{FF2B5EF4-FFF2-40B4-BE49-F238E27FC236}">
                  <a16:creationId xmlns:a16="http://schemas.microsoft.com/office/drawing/2014/main" id="{B07A1F21-62C7-344E-BDE0-FD306EF9D2CA}"/>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49" name="Rektangel 48">
              <a:extLst>
                <a:ext uri="{FF2B5EF4-FFF2-40B4-BE49-F238E27FC236}">
                  <a16:creationId xmlns:a16="http://schemas.microsoft.com/office/drawing/2014/main" id="{33F3E6C8-B25F-0943-B569-ABCDC1D08D8E}"/>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cxnSp>
          <p:nvCxnSpPr>
            <p:cNvPr id="50" name="Rett linje 49">
              <a:extLst>
                <a:ext uri="{FF2B5EF4-FFF2-40B4-BE49-F238E27FC236}">
                  <a16:creationId xmlns:a16="http://schemas.microsoft.com/office/drawing/2014/main" id="{B94EF2E8-B63D-A14D-B64C-B757E563829A}"/>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Rett linje 50">
              <a:extLst>
                <a:ext uri="{FF2B5EF4-FFF2-40B4-BE49-F238E27FC236}">
                  <a16:creationId xmlns:a16="http://schemas.microsoft.com/office/drawing/2014/main" id="{23D33338-6AF9-494D-A9C7-43853592D70E}"/>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BB9B148B-1237-DD49-9266-C68C70AF31E6}"/>
                </a:ext>
              </a:extLst>
            </p:cNvPr>
            <p:cNvCxnSpPr>
              <a:cxnSpLocks/>
              <a:stCxn id="54"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4DADC1C3-89B0-864B-A542-2AD731563A5A}"/>
                </a:ext>
              </a:extLst>
            </p:cNvPr>
            <p:cNvCxnSpPr>
              <a:cxnSpLocks/>
              <a:stCxn id="54"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4" name="Rektangel 53">
              <a:extLst>
                <a:ext uri="{FF2B5EF4-FFF2-40B4-BE49-F238E27FC236}">
                  <a16:creationId xmlns:a16="http://schemas.microsoft.com/office/drawing/2014/main" id="{7D0FF2C0-D812-F74A-9727-42CAEA57FBA8}"/>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55" name="Rett linje 54">
              <a:extLst>
                <a:ext uri="{FF2B5EF4-FFF2-40B4-BE49-F238E27FC236}">
                  <a16:creationId xmlns:a16="http://schemas.microsoft.com/office/drawing/2014/main" id="{50167E63-A8AA-464A-835E-1DAF2EAF4B70}"/>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6" name="Rektangel 55">
              <a:extLst>
                <a:ext uri="{FF2B5EF4-FFF2-40B4-BE49-F238E27FC236}">
                  <a16:creationId xmlns:a16="http://schemas.microsoft.com/office/drawing/2014/main" id="{3536EE9C-707D-8F42-A04D-CD95C3159169}"/>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57" name="Rett linje 56">
              <a:extLst>
                <a:ext uri="{FF2B5EF4-FFF2-40B4-BE49-F238E27FC236}">
                  <a16:creationId xmlns:a16="http://schemas.microsoft.com/office/drawing/2014/main" id="{29E27862-DC9E-A542-8C63-37ED270FC2D4}"/>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8" name="Rett linje 57">
              <a:extLst>
                <a:ext uri="{FF2B5EF4-FFF2-40B4-BE49-F238E27FC236}">
                  <a16:creationId xmlns:a16="http://schemas.microsoft.com/office/drawing/2014/main" id="{1613DB5F-4453-E24C-A8E3-8CB8FF8A0AC4}"/>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4BAE1983-8F39-B54E-8BE2-C6950CEF6402}"/>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0" name="Gruppe 59">
            <a:extLst>
              <a:ext uri="{FF2B5EF4-FFF2-40B4-BE49-F238E27FC236}">
                <a16:creationId xmlns:a16="http://schemas.microsoft.com/office/drawing/2014/main" id="{1A0AC7E0-B748-D94A-A58D-F166A01F9743}"/>
              </a:ext>
            </a:extLst>
          </p:cNvPr>
          <p:cNvGrpSpPr/>
          <p:nvPr userDrawn="1"/>
        </p:nvGrpSpPr>
        <p:grpSpPr>
          <a:xfrm>
            <a:off x="12252770" y="1"/>
            <a:ext cx="1165167" cy="6855561"/>
            <a:chOff x="12252770" y="1"/>
            <a:chExt cx="1165167" cy="6855561"/>
          </a:xfrm>
        </p:grpSpPr>
        <p:grpSp>
          <p:nvGrpSpPr>
            <p:cNvPr id="61" name="Gruppe 60">
              <a:extLst>
                <a:ext uri="{FF2B5EF4-FFF2-40B4-BE49-F238E27FC236}">
                  <a16:creationId xmlns:a16="http://schemas.microsoft.com/office/drawing/2014/main" id="{FF583A7A-C323-4641-B9B9-3A4B4CC95BDA}"/>
                </a:ext>
              </a:extLst>
            </p:cNvPr>
            <p:cNvGrpSpPr/>
            <p:nvPr userDrawn="1"/>
          </p:nvGrpSpPr>
          <p:grpSpPr>
            <a:xfrm>
              <a:off x="12252770" y="1"/>
              <a:ext cx="409071" cy="3254927"/>
              <a:chOff x="12252770" y="1"/>
              <a:chExt cx="588588" cy="4683318"/>
            </a:xfrm>
          </p:grpSpPr>
          <p:sp>
            <p:nvSpPr>
              <p:cNvPr id="65" name="Rektangel 64">
                <a:extLst>
                  <a:ext uri="{FF2B5EF4-FFF2-40B4-BE49-F238E27FC236}">
                    <a16:creationId xmlns:a16="http://schemas.microsoft.com/office/drawing/2014/main" id="{C8FE14BB-CD2A-7945-9783-88D7AF047926}"/>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6" name="Gruppe 65">
                <a:extLst>
                  <a:ext uri="{FF2B5EF4-FFF2-40B4-BE49-F238E27FC236}">
                    <a16:creationId xmlns:a16="http://schemas.microsoft.com/office/drawing/2014/main" id="{10312BBC-9E56-8748-BAC0-7006C351F443}"/>
                  </a:ext>
                </a:extLst>
              </p:cNvPr>
              <p:cNvGrpSpPr/>
              <p:nvPr userDrawn="1"/>
            </p:nvGrpSpPr>
            <p:grpSpPr>
              <a:xfrm>
                <a:off x="12326727" y="84822"/>
                <a:ext cx="440675" cy="4513676"/>
                <a:chOff x="12316858" y="92947"/>
                <a:chExt cx="440675" cy="4513676"/>
              </a:xfrm>
            </p:grpSpPr>
            <p:grpSp>
              <p:nvGrpSpPr>
                <p:cNvPr id="67" name="Gruppe 66">
                  <a:extLst>
                    <a:ext uri="{FF2B5EF4-FFF2-40B4-BE49-F238E27FC236}">
                      <a16:creationId xmlns:a16="http://schemas.microsoft.com/office/drawing/2014/main" id="{345B25EA-5361-1148-A342-AA5B2F6E383C}"/>
                    </a:ext>
                  </a:extLst>
                </p:cNvPr>
                <p:cNvGrpSpPr/>
                <p:nvPr userDrawn="1"/>
              </p:nvGrpSpPr>
              <p:grpSpPr>
                <a:xfrm>
                  <a:off x="12316858" y="92947"/>
                  <a:ext cx="440675" cy="1322025"/>
                  <a:chOff x="12316858" y="92947"/>
                  <a:chExt cx="440675" cy="1322025"/>
                </a:xfrm>
              </p:grpSpPr>
              <p:sp>
                <p:nvSpPr>
                  <p:cNvPr id="77" name="Rektangel 76">
                    <a:extLst>
                      <a:ext uri="{FF2B5EF4-FFF2-40B4-BE49-F238E27FC236}">
                        <a16:creationId xmlns:a16="http://schemas.microsoft.com/office/drawing/2014/main" id="{897E1735-3D01-3D46-9703-38E17E5FA5FE}"/>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9F40A477-B79D-F541-996B-AB04C9D3F107}"/>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44202B7E-4C70-F341-8AFD-E057E0F1BD98}"/>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8" name="Gruppe 67">
                  <a:extLst>
                    <a:ext uri="{FF2B5EF4-FFF2-40B4-BE49-F238E27FC236}">
                      <a16:creationId xmlns:a16="http://schemas.microsoft.com/office/drawing/2014/main" id="{AFC93B33-6310-D348-B784-FB20AE6CAED5}"/>
                    </a:ext>
                  </a:extLst>
                </p:cNvPr>
                <p:cNvGrpSpPr/>
                <p:nvPr userDrawn="1"/>
              </p:nvGrpSpPr>
              <p:grpSpPr>
                <a:xfrm>
                  <a:off x="12316858" y="1468435"/>
                  <a:ext cx="440675" cy="1322025"/>
                  <a:chOff x="12316858" y="1600866"/>
                  <a:chExt cx="440675" cy="1322025"/>
                </a:xfrm>
              </p:grpSpPr>
              <p:sp>
                <p:nvSpPr>
                  <p:cNvPr id="74" name="Rektangel 73">
                    <a:extLst>
                      <a:ext uri="{FF2B5EF4-FFF2-40B4-BE49-F238E27FC236}">
                        <a16:creationId xmlns:a16="http://schemas.microsoft.com/office/drawing/2014/main" id="{FF6B4707-00A3-E84F-AB69-BABE532FDEA4}"/>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278140BC-C05D-374E-8495-243760E108AA}"/>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E5D47158-CA69-1541-85E0-61ED571D198E}"/>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9" name="Gruppe 68">
                  <a:extLst>
                    <a:ext uri="{FF2B5EF4-FFF2-40B4-BE49-F238E27FC236}">
                      <a16:creationId xmlns:a16="http://schemas.microsoft.com/office/drawing/2014/main" id="{E3BB1C2A-7E34-BE43-89D1-83BCF7677412}"/>
                    </a:ext>
                  </a:extLst>
                </p:cNvPr>
                <p:cNvGrpSpPr/>
                <p:nvPr userDrawn="1"/>
              </p:nvGrpSpPr>
              <p:grpSpPr>
                <a:xfrm>
                  <a:off x="12316858" y="2843923"/>
                  <a:ext cx="440675" cy="1762700"/>
                  <a:chOff x="12316858" y="3201732"/>
                  <a:chExt cx="440675" cy="1762700"/>
                </a:xfrm>
              </p:grpSpPr>
              <p:sp>
                <p:nvSpPr>
                  <p:cNvPr id="70" name="Rektangel 69">
                    <a:extLst>
                      <a:ext uri="{FF2B5EF4-FFF2-40B4-BE49-F238E27FC236}">
                        <a16:creationId xmlns:a16="http://schemas.microsoft.com/office/drawing/2014/main" id="{4C530B88-746D-104E-AF3C-FBC69A9E5BF1}"/>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1986B6FE-0650-AC49-AAAC-93C2C5D6B68B}"/>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 name="Rektangel 71">
                    <a:extLst>
                      <a:ext uri="{FF2B5EF4-FFF2-40B4-BE49-F238E27FC236}">
                        <a16:creationId xmlns:a16="http://schemas.microsoft.com/office/drawing/2014/main" id="{8C52E202-E40A-F349-A996-4AF8BA178D4A}"/>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910BD776-700F-8F48-9319-1C63968014E9}"/>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2" name="TekstSylinder 61">
              <a:extLst>
                <a:ext uri="{FF2B5EF4-FFF2-40B4-BE49-F238E27FC236}">
                  <a16:creationId xmlns:a16="http://schemas.microsoft.com/office/drawing/2014/main" id="{9D689DAD-89EE-5F43-ACA8-B2566054AB19}"/>
                </a:ext>
              </a:extLst>
            </p:cNvPr>
            <p:cNvSpPr txBox="1"/>
            <p:nvPr userDrawn="1"/>
          </p:nvSpPr>
          <p:spPr>
            <a:xfrm>
              <a:off x="12252771" y="3429000"/>
              <a:ext cx="1127661" cy="3426562"/>
            </a:xfrm>
            <a:prstGeom prst="rect">
              <a:avLst/>
            </a:prstGeom>
            <a:noFill/>
          </p:spPr>
          <p:txBody>
            <a:bodyPr wrap="square" lIns="0" tIns="0" rIns="0" bIns="0" rtlCol="0">
              <a:noAutofit/>
            </a:bodyPr>
            <a:lstStyle/>
            <a:p>
              <a:pPr algn="l"/>
              <a:r>
                <a:rPr lang="nb-NO" sz="800" kern="1200" dirty="0">
                  <a:solidFill>
                    <a:schemeClr val="tx1"/>
                  </a:solidFill>
                  <a:latin typeface="+mn-lt"/>
                  <a:ea typeface="+mn-ea"/>
                  <a:cs typeface="+mn-cs"/>
                </a:rPr>
                <a:t>Det er lov å endre bakgrunnsfarge.</a:t>
              </a:r>
            </a:p>
            <a:p>
              <a:pPr marL="0" indent="0" algn="l">
                <a:buNone/>
              </a:pPr>
              <a:endParaRPr lang="nb-NO" sz="800" kern="1200" dirty="0">
                <a:solidFill>
                  <a:schemeClr val="tx1"/>
                </a:solidFill>
                <a:latin typeface="+mn-lt"/>
                <a:ea typeface="+mn-ea"/>
                <a:cs typeface="+mn-cs"/>
              </a:endParaRPr>
            </a:p>
            <a:p>
              <a:pPr marL="0" indent="0" algn="l">
                <a:buNone/>
              </a:pPr>
              <a:r>
                <a:rPr lang="nb-NO" sz="800" kern="1200" dirty="0">
                  <a:solidFill>
                    <a:schemeClr val="tx1"/>
                  </a:solidFill>
                  <a:latin typeface="+mn-lt"/>
                  <a:ea typeface="+mn-ea"/>
                  <a:cs typeface="+mn-cs"/>
                </a:rPr>
                <a:t>På sider med positiv logo benyttes alltid lyse bakgrunnsfarger.</a:t>
              </a:r>
            </a:p>
            <a:p>
              <a:pPr marL="0" indent="0" algn="l">
                <a:buNone/>
              </a:pPr>
              <a:endParaRPr lang="nb-NO" sz="800" kern="1200" dirty="0">
                <a:solidFill>
                  <a:schemeClr val="tx1"/>
                </a:solidFill>
                <a:latin typeface="+mn-lt"/>
                <a:ea typeface="+mn-ea"/>
                <a:cs typeface="+mn-cs"/>
              </a:endParaRPr>
            </a:p>
            <a:p>
              <a:pPr marL="0" indent="0" algn="l">
                <a:buNone/>
              </a:pPr>
              <a:r>
                <a:rPr lang="nb-NO" sz="800" b="1" kern="1200" dirty="0">
                  <a:solidFill>
                    <a:schemeClr val="tx1"/>
                  </a:solidFill>
                  <a:latin typeface="+mn-lt"/>
                  <a:ea typeface="+mn-ea"/>
                  <a:cs typeface="+mn-cs"/>
                </a:rPr>
                <a:t>Sørg alltid for god lesbarhet/kontrast </a:t>
              </a:r>
              <a:r>
                <a:rPr lang="nb-NO" sz="800" kern="1200" dirty="0">
                  <a:solidFill>
                    <a:schemeClr val="tx1"/>
                  </a:solidFill>
                  <a:latin typeface="+mn-lt"/>
                  <a:ea typeface="+mn-ea"/>
                  <a:cs typeface="+mn-cs"/>
                </a:rPr>
                <a:t>og følg lovlige farge-kombinasjoner.</a:t>
              </a:r>
            </a:p>
            <a:p>
              <a:pPr algn="l"/>
              <a:endParaRPr lang="nb-NO" dirty="0" err="1">
                <a:solidFill>
                  <a:schemeClr val="tx2"/>
                </a:solidFill>
              </a:endParaRPr>
            </a:p>
          </p:txBody>
        </p:sp>
        <p:cxnSp>
          <p:nvCxnSpPr>
            <p:cNvPr id="63" name="Vinkel 62">
              <a:extLst>
                <a:ext uri="{FF2B5EF4-FFF2-40B4-BE49-F238E27FC236}">
                  <a16:creationId xmlns:a16="http://schemas.microsoft.com/office/drawing/2014/main" id="{61B53CEA-B02F-B44C-9DD9-4D2DE7A9A08E}"/>
                </a:ext>
              </a:extLst>
            </p:cNvPr>
            <p:cNvCxnSpPr>
              <a:cxnSpLocks/>
              <a:stCxn id="77" idx="3"/>
              <a:endCxn id="74" idx="3"/>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4" name="TekstSylinder 63">
              <a:extLst>
                <a:ext uri="{FF2B5EF4-FFF2-40B4-BE49-F238E27FC236}">
                  <a16:creationId xmlns:a16="http://schemas.microsoft.com/office/drawing/2014/main" id="{DFCE2875-17E5-B242-991C-5686497E8BB6}"/>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dirty="0">
                  <a:solidFill>
                    <a:schemeClr val="tx1"/>
                  </a:solidFill>
                </a:rPr>
                <a:t>Mørk blå og mørk grønn bakgrunn, skal alltid ha negativ tekst/logo</a:t>
              </a:r>
            </a:p>
          </p:txBody>
        </p:sp>
      </p:grpSp>
    </p:spTree>
    <p:extLst>
      <p:ext uri="{BB962C8B-B14F-4D97-AF65-F5344CB8AC3E}">
        <p14:creationId xmlns:p14="http://schemas.microsoft.com/office/powerpoint/2010/main" val="148851854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Deloverskrift blå lys">
    <p:bg>
      <p:bgPr>
        <a:solidFill>
          <a:srgbClr val="6FE9FF"/>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2"/>
                </a:solidFill>
              </a:defRPr>
            </a:lvl1pPr>
          </a:lstStyle>
          <a:p>
            <a:r>
              <a:rPr lang="nb-NO"/>
              <a:t>Klikk for å redigere tittelstil</a:t>
            </a:r>
            <a:endParaRPr lang="nb-NO" dirty="0"/>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Rediger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B7BA21D5-4B52-2745-910D-1FECE8F2075A}" type="datetime1">
              <a:rPr lang="nb-NO" smtClean="0"/>
              <a:t>10.02.2021</a:t>
            </a:fld>
            <a:endParaRPr lang="nb-NO" dirty="0"/>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dirty="0"/>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dirty="0"/>
          </a:p>
        </p:txBody>
      </p:sp>
      <p:sp>
        <p:nvSpPr>
          <p:cNvPr id="8" name="TekstSylinder 7">
            <a:extLst>
              <a:ext uri="{FF2B5EF4-FFF2-40B4-BE49-F238E27FC236}">
                <a16:creationId xmlns:a16="http://schemas.microsoft.com/office/drawing/2014/main" id="{D3EE521D-3AAA-A648-B388-12C5AC7ADE57}"/>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dirty="0">
                <a:solidFill>
                  <a:schemeClr val="tx1"/>
                </a:solidFill>
              </a:rPr>
              <a:t>Deloverskrift blålys</a:t>
            </a:r>
          </a:p>
        </p:txBody>
      </p:sp>
      <p:grpSp>
        <p:nvGrpSpPr>
          <p:cNvPr id="12" name="Gruppe 11">
            <a:extLst>
              <a:ext uri="{FF2B5EF4-FFF2-40B4-BE49-F238E27FC236}">
                <a16:creationId xmlns:a16="http://schemas.microsoft.com/office/drawing/2014/main" id="{158459D6-D53B-844D-BA71-74AB73728085}"/>
              </a:ext>
            </a:extLst>
          </p:cNvPr>
          <p:cNvGrpSpPr/>
          <p:nvPr userDrawn="1"/>
        </p:nvGrpSpPr>
        <p:grpSpPr>
          <a:xfrm>
            <a:off x="-800" y="-1306644"/>
            <a:ext cx="12194000" cy="1075340"/>
            <a:chOff x="-800" y="-1229864"/>
            <a:chExt cx="12194000" cy="1075340"/>
          </a:xfrm>
        </p:grpSpPr>
        <p:grpSp>
          <p:nvGrpSpPr>
            <p:cNvPr id="13" name="Gruppe 12">
              <a:extLst>
                <a:ext uri="{FF2B5EF4-FFF2-40B4-BE49-F238E27FC236}">
                  <a16:creationId xmlns:a16="http://schemas.microsoft.com/office/drawing/2014/main" id="{E188DF00-268E-454B-8375-A395777F20B8}"/>
                </a:ext>
              </a:extLst>
            </p:cNvPr>
            <p:cNvGrpSpPr/>
            <p:nvPr/>
          </p:nvGrpSpPr>
          <p:grpSpPr>
            <a:xfrm>
              <a:off x="0" y="-320124"/>
              <a:ext cx="12192000" cy="165600"/>
              <a:chOff x="0" y="-413084"/>
              <a:chExt cx="12192000" cy="206078"/>
            </a:xfrm>
            <a:solidFill>
              <a:schemeClr val="bg1"/>
            </a:solidFill>
          </p:grpSpPr>
          <p:sp>
            <p:nvSpPr>
              <p:cNvPr id="40" name="Rektangel 39">
                <a:extLst>
                  <a:ext uri="{FF2B5EF4-FFF2-40B4-BE49-F238E27FC236}">
                    <a16:creationId xmlns:a16="http://schemas.microsoft.com/office/drawing/2014/main" id="{2300D8BC-F67F-024B-B7A8-72F2D829CC5B}"/>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41" name="Rektangel 40">
                <a:extLst>
                  <a:ext uri="{FF2B5EF4-FFF2-40B4-BE49-F238E27FC236}">
                    <a16:creationId xmlns:a16="http://schemas.microsoft.com/office/drawing/2014/main" id="{647096E9-7BD1-F448-923D-13C08C92ADD4}"/>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42" name="Rektangel 41">
                <a:extLst>
                  <a:ext uri="{FF2B5EF4-FFF2-40B4-BE49-F238E27FC236}">
                    <a16:creationId xmlns:a16="http://schemas.microsoft.com/office/drawing/2014/main" id="{88F1A78D-6EC9-6C41-B955-D23B297959E6}"/>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43" name="Rektangel 42">
                <a:extLst>
                  <a:ext uri="{FF2B5EF4-FFF2-40B4-BE49-F238E27FC236}">
                    <a16:creationId xmlns:a16="http://schemas.microsoft.com/office/drawing/2014/main" id="{CB94A4E1-A3B4-8945-B3CA-72305CC00D74}"/>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44" name="Rektangel 43">
                <a:extLst>
                  <a:ext uri="{FF2B5EF4-FFF2-40B4-BE49-F238E27FC236}">
                    <a16:creationId xmlns:a16="http://schemas.microsoft.com/office/drawing/2014/main" id="{A660682E-2B87-D148-A73C-FEB58295FBB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45" name="Rektangel 44">
                <a:extLst>
                  <a:ext uri="{FF2B5EF4-FFF2-40B4-BE49-F238E27FC236}">
                    <a16:creationId xmlns:a16="http://schemas.microsoft.com/office/drawing/2014/main" id="{CAB583B7-092C-8C44-8FC6-8645E0C359C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grpSp>
        <p:cxnSp>
          <p:nvCxnSpPr>
            <p:cNvPr id="14" name="Rett linje 13">
              <a:extLst>
                <a:ext uri="{FF2B5EF4-FFF2-40B4-BE49-F238E27FC236}">
                  <a16:creationId xmlns:a16="http://schemas.microsoft.com/office/drawing/2014/main" id="{8FA4E6A2-5732-6549-A186-30F9AE72D208}"/>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05CF6EC2-FE9E-404D-B949-ED86CF80A5DD}"/>
                </a:ext>
              </a:extLst>
            </p:cNvPr>
            <p:cNvCxnSpPr>
              <a:cxnSpLocks/>
              <a:stCxn id="30"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70652455-94F5-794E-A130-D37AC13F8591}"/>
                </a:ext>
              </a:extLst>
            </p:cNvPr>
            <p:cNvCxnSpPr>
              <a:cxnSpLocks/>
              <a:stCxn id="32"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795B443C-342D-3B47-814D-FC3DC164A6A3}"/>
                </a:ext>
              </a:extLst>
            </p:cNvPr>
            <p:cNvCxnSpPr>
              <a:cxnSpLocks/>
              <a:stCxn id="28"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EE26866E-8709-5043-8A6F-806017132DAC}"/>
                </a:ext>
              </a:extLst>
            </p:cNvPr>
            <p:cNvCxnSpPr>
              <a:cxnSpLocks/>
              <a:stCxn id="34"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00C31517-BEB7-DF4A-873C-02E09FE2DC40}"/>
                </a:ext>
              </a:extLst>
            </p:cNvPr>
            <p:cNvCxnSpPr>
              <a:cxnSpLocks/>
              <a:stCxn id="38"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799274A7-A269-CB4C-9481-47699915B949}"/>
                </a:ext>
              </a:extLst>
            </p:cNvPr>
            <p:cNvCxnSpPr>
              <a:cxnSpLocks/>
              <a:stCxn id="36"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1" name="Gruppe 20">
              <a:extLst>
                <a:ext uri="{FF2B5EF4-FFF2-40B4-BE49-F238E27FC236}">
                  <a16:creationId xmlns:a16="http://schemas.microsoft.com/office/drawing/2014/main" id="{65B05DAC-0408-934B-A8D7-0D7354AF9495}"/>
                </a:ext>
              </a:extLst>
            </p:cNvPr>
            <p:cNvGrpSpPr/>
            <p:nvPr userDrawn="1"/>
          </p:nvGrpSpPr>
          <p:grpSpPr>
            <a:xfrm>
              <a:off x="0" y="-621464"/>
              <a:ext cx="12192000" cy="206078"/>
              <a:chOff x="0" y="-674874"/>
              <a:chExt cx="12192000" cy="206078"/>
            </a:xfrm>
          </p:grpSpPr>
          <p:sp>
            <p:nvSpPr>
              <p:cNvPr id="38" name="Rektangel 37">
                <a:extLst>
                  <a:ext uri="{FF2B5EF4-FFF2-40B4-BE49-F238E27FC236}">
                    <a16:creationId xmlns:a16="http://schemas.microsoft.com/office/drawing/2014/main" id="{1521B770-6E91-494E-A5B0-7AAC4463829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33,87 cm</a:t>
                </a:r>
              </a:p>
            </p:txBody>
          </p:sp>
          <p:cxnSp>
            <p:nvCxnSpPr>
              <p:cNvPr id="39" name="Rett linje 38">
                <a:extLst>
                  <a:ext uri="{FF2B5EF4-FFF2-40B4-BE49-F238E27FC236}">
                    <a16:creationId xmlns:a16="http://schemas.microsoft.com/office/drawing/2014/main" id="{C1EC5E3C-6B5E-8646-B3DC-E7FEBC0A9FBF}"/>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813C68BF-7BCD-3144-832D-D00D5B8FAEAE}"/>
                </a:ext>
              </a:extLst>
            </p:cNvPr>
            <p:cNvGrpSpPr/>
            <p:nvPr userDrawn="1"/>
          </p:nvGrpSpPr>
          <p:grpSpPr>
            <a:xfrm>
              <a:off x="0" y="-744566"/>
              <a:ext cx="10156824" cy="206078"/>
              <a:chOff x="0" y="-930144"/>
              <a:chExt cx="10156824" cy="206078"/>
            </a:xfrm>
          </p:grpSpPr>
          <p:sp>
            <p:nvSpPr>
              <p:cNvPr id="36" name="Rektangel 35">
                <a:extLst>
                  <a:ext uri="{FF2B5EF4-FFF2-40B4-BE49-F238E27FC236}">
                    <a16:creationId xmlns:a16="http://schemas.microsoft.com/office/drawing/2014/main" id="{0EA7456C-A5D8-4C4A-997B-0322D8FD4396}"/>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28,20 cm</a:t>
                </a:r>
              </a:p>
            </p:txBody>
          </p:sp>
          <p:cxnSp>
            <p:nvCxnSpPr>
              <p:cNvPr id="37" name="Rett linje 36">
                <a:extLst>
                  <a:ext uri="{FF2B5EF4-FFF2-40B4-BE49-F238E27FC236}">
                    <a16:creationId xmlns:a16="http://schemas.microsoft.com/office/drawing/2014/main" id="{E49F3143-B180-4644-9BB0-1533DB6D4FBA}"/>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402DB7DF-9E18-5142-B923-098747DCB4CC}"/>
                </a:ext>
              </a:extLst>
            </p:cNvPr>
            <p:cNvGrpSpPr/>
            <p:nvPr userDrawn="1"/>
          </p:nvGrpSpPr>
          <p:grpSpPr>
            <a:xfrm>
              <a:off x="0" y="-867666"/>
              <a:ext cx="8128000" cy="206078"/>
              <a:chOff x="0" y="-1191934"/>
              <a:chExt cx="8128000" cy="206078"/>
            </a:xfrm>
          </p:grpSpPr>
          <p:sp>
            <p:nvSpPr>
              <p:cNvPr id="34" name="Rektangel 33">
                <a:extLst>
                  <a:ext uri="{FF2B5EF4-FFF2-40B4-BE49-F238E27FC236}">
                    <a16:creationId xmlns:a16="http://schemas.microsoft.com/office/drawing/2014/main" id="{730C65A2-D4F2-6049-9756-7997975EF215}"/>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22,56 cm</a:t>
                </a:r>
              </a:p>
            </p:txBody>
          </p:sp>
          <p:cxnSp>
            <p:nvCxnSpPr>
              <p:cNvPr id="35" name="Rett linje 34">
                <a:extLst>
                  <a:ext uri="{FF2B5EF4-FFF2-40B4-BE49-F238E27FC236}">
                    <a16:creationId xmlns:a16="http://schemas.microsoft.com/office/drawing/2014/main" id="{021A5BC1-1462-3149-A508-66B5096BA503}"/>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8F643D34-4202-014D-A409-F3AE63810010}"/>
                </a:ext>
              </a:extLst>
            </p:cNvPr>
            <p:cNvGrpSpPr/>
            <p:nvPr userDrawn="1"/>
          </p:nvGrpSpPr>
          <p:grpSpPr>
            <a:xfrm>
              <a:off x="-800" y="-990766"/>
              <a:ext cx="6091200" cy="206078"/>
              <a:chOff x="0" y="-1453724"/>
              <a:chExt cx="6091200" cy="206078"/>
            </a:xfrm>
          </p:grpSpPr>
          <p:sp>
            <p:nvSpPr>
              <p:cNvPr id="32" name="Rektangel 31">
                <a:extLst>
                  <a:ext uri="{FF2B5EF4-FFF2-40B4-BE49-F238E27FC236}">
                    <a16:creationId xmlns:a16="http://schemas.microsoft.com/office/drawing/2014/main" id="{CC2AEB20-6C36-2C4B-9783-ADE5D86A64A8}"/>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33" name="Rett linje 32">
                <a:extLst>
                  <a:ext uri="{FF2B5EF4-FFF2-40B4-BE49-F238E27FC236}">
                    <a16:creationId xmlns:a16="http://schemas.microsoft.com/office/drawing/2014/main" id="{2883B2AF-AA89-D742-AE4C-2EA7A02B41A2}"/>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5017F6E7-E15A-6848-9627-102E48E78E90}"/>
                </a:ext>
              </a:extLst>
            </p:cNvPr>
            <p:cNvGrpSpPr/>
            <p:nvPr userDrawn="1"/>
          </p:nvGrpSpPr>
          <p:grpSpPr>
            <a:xfrm>
              <a:off x="0" y="-1113866"/>
              <a:ext cx="4060800" cy="206078"/>
              <a:chOff x="0" y="-1715514"/>
              <a:chExt cx="4060800" cy="206078"/>
            </a:xfrm>
          </p:grpSpPr>
          <p:sp>
            <p:nvSpPr>
              <p:cNvPr id="30" name="Rektangel 29">
                <a:extLst>
                  <a:ext uri="{FF2B5EF4-FFF2-40B4-BE49-F238E27FC236}">
                    <a16:creationId xmlns:a16="http://schemas.microsoft.com/office/drawing/2014/main" id="{9EC7EFE3-11F5-A140-A936-341F5D7B4425}"/>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31" name="Rett linje 30">
                <a:extLst>
                  <a:ext uri="{FF2B5EF4-FFF2-40B4-BE49-F238E27FC236}">
                    <a16:creationId xmlns:a16="http://schemas.microsoft.com/office/drawing/2014/main" id="{13878679-ED06-304A-A043-C126DAD11890}"/>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6" name="Gruppe 25">
              <a:extLst>
                <a:ext uri="{FF2B5EF4-FFF2-40B4-BE49-F238E27FC236}">
                  <a16:creationId xmlns:a16="http://schemas.microsoft.com/office/drawing/2014/main" id="{2AF37A9D-3616-EE4F-9E64-B8053056BC30}"/>
                </a:ext>
              </a:extLst>
            </p:cNvPr>
            <p:cNvGrpSpPr/>
            <p:nvPr userDrawn="1"/>
          </p:nvGrpSpPr>
          <p:grpSpPr>
            <a:xfrm>
              <a:off x="0" y="-1229864"/>
              <a:ext cx="1015200" cy="206078"/>
              <a:chOff x="0" y="-1959289"/>
              <a:chExt cx="1015200" cy="206078"/>
            </a:xfrm>
          </p:grpSpPr>
          <p:sp>
            <p:nvSpPr>
              <p:cNvPr id="28" name="Rektangel 27">
                <a:extLst>
                  <a:ext uri="{FF2B5EF4-FFF2-40B4-BE49-F238E27FC236}">
                    <a16:creationId xmlns:a16="http://schemas.microsoft.com/office/drawing/2014/main" id="{7FCF05E7-54B6-454D-A276-DA9CD3EE72B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 cm</a:t>
                </a:r>
              </a:p>
            </p:txBody>
          </p:sp>
          <p:cxnSp>
            <p:nvCxnSpPr>
              <p:cNvPr id="29" name="Rett linje 28">
                <a:extLst>
                  <a:ext uri="{FF2B5EF4-FFF2-40B4-BE49-F238E27FC236}">
                    <a16:creationId xmlns:a16="http://schemas.microsoft.com/office/drawing/2014/main" id="{04D625DA-25CB-D545-96AE-6376278AEE1F}"/>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7" name="Rett linje 26">
              <a:extLst>
                <a:ext uri="{FF2B5EF4-FFF2-40B4-BE49-F238E27FC236}">
                  <a16:creationId xmlns:a16="http://schemas.microsoft.com/office/drawing/2014/main" id="{84B31179-CC5A-0545-806B-85F7004B31C6}"/>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6" name="Gruppe 45">
            <a:extLst>
              <a:ext uri="{FF2B5EF4-FFF2-40B4-BE49-F238E27FC236}">
                <a16:creationId xmlns:a16="http://schemas.microsoft.com/office/drawing/2014/main" id="{4812DB14-1D5C-3D48-921B-BB1B20AD4C85}"/>
              </a:ext>
            </a:extLst>
          </p:cNvPr>
          <p:cNvGrpSpPr/>
          <p:nvPr userDrawn="1"/>
        </p:nvGrpSpPr>
        <p:grpSpPr>
          <a:xfrm>
            <a:off x="-715963" y="-4004"/>
            <a:ext cx="590564" cy="6862004"/>
            <a:chOff x="-715963" y="-4004"/>
            <a:chExt cx="590564" cy="6862004"/>
          </a:xfrm>
        </p:grpSpPr>
        <p:sp>
          <p:nvSpPr>
            <p:cNvPr id="47" name="Rektangel 46">
              <a:extLst>
                <a:ext uri="{FF2B5EF4-FFF2-40B4-BE49-F238E27FC236}">
                  <a16:creationId xmlns:a16="http://schemas.microsoft.com/office/drawing/2014/main" id="{17A095E5-75D2-B442-9366-8C0AC79117AD}"/>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2,13 cm</a:t>
              </a:r>
            </a:p>
          </p:txBody>
        </p:sp>
        <p:sp>
          <p:nvSpPr>
            <p:cNvPr id="48" name="Rektangel 47">
              <a:extLst>
                <a:ext uri="{FF2B5EF4-FFF2-40B4-BE49-F238E27FC236}">
                  <a16:creationId xmlns:a16="http://schemas.microsoft.com/office/drawing/2014/main" id="{122625EC-1AE6-C04B-9935-5F06C73DEE2B}"/>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49" name="Rektangel 48">
              <a:extLst>
                <a:ext uri="{FF2B5EF4-FFF2-40B4-BE49-F238E27FC236}">
                  <a16:creationId xmlns:a16="http://schemas.microsoft.com/office/drawing/2014/main" id="{B3D5A906-A3BC-DB4D-A12D-187D6CB6F0AB}"/>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50" name="Rektangel 49">
              <a:extLst>
                <a:ext uri="{FF2B5EF4-FFF2-40B4-BE49-F238E27FC236}">
                  <a16:creationId xmlns:a16="http://schemas.microsoft.com/office/drawing/2014/main" id="{637E306A-F4AC-6C46-84E0-6AB6EC2D17B5}"/>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cxnSp>
          <p:nvCxnSpPr>
            <p:cNvPr id="51" name="Rett linje 50">
              <a:extLst>
                <a:ext uri="{FF2B5EF4-FFF2-40B4-BE49-F238E27FC236}">
                  <a16:creationId xmlns:a16="http://schemas.microsoft.com/office/drawing/2014/main" id="{40CF3BE8-E8F8-704C-AF60-828B54F1F4A0}"/>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BF408A72-F302-8B42-B304-74B02BD754AC}"/>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F5165102-1ABA-724A-B790-6170D9B35C64}"/>
                </a:ext>
              </a:extLst>
            </p:cNvPr>
            <p:cNvCxnSpPr>
              <a:cxnSpLocks/>
              <a:stCxn id="55"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Rett linje 53">
              <a:extLst>
                <a:ext uri="{FF2B5EF4-FFF2-40B4-BE49-F238E27FC236}">
                  <a16:creationId xmlns:a16="http://schemas.microsoft.com/office/drawing/2014/main" id="{C51842D6-CC2C-5749-8249-DE5137180F0E}"/>
                </a:ext>
              </a:extLst>
            </p:cNvPr>
            <p:cNvCxnSpPr>
              <a:cxnSpLocks/>
              <a:stCxn id="55"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5" name="Rektangel 54">
              <a:extLst>
                <a:ext uri="{FF2B5EF4-FFF2-40B4-BE49-F238E27FC236}">
                  <a16:creationId xmlns:a16="http://schemas.microsoft.com/office/drawing/2014/main" id="{CA82C4D0-0384-834D-8AAE-AEAAC0E546FD}"/>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56" name="Rett linje 55">
              <a:extLst>
                <a:ext uri="{FF2B5EF4-FFF2-40B4-BE49-F238E27FC236}">
                  <a16:creationId xmlns:a16="http://schemas.microsoft.com/office/drawing/2014/main" id="{6D9F0821-8054-5444-9984-FA852B99870F}"/>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7" name="Rektangel 56">
              <a:extLst>
                <a:ext uri="{FF2B5EF4-FFF2-40B4-BE49-F238E27FC236}">
                  <a16:creationId xmlns:a16="http://schemas.microsoft.com/office/drawing/2014/main" id="{D1DCA6B5-1F9B-284B-99B6-79C8E3704F7D}"/>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58" name="Rett linje 57">
              <a:extLst>
                <a:ext uri="{FF2B5EF4-FFF2-40B4-BE49-F238E27FC236}">
                  <a16:creationId xmlns:a16="http://schemas.microsoft.com/office/drawing/2014/main" id="{67AE4745-4116-BE40-89D9-42635CE428E2}"/>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3C3A8814-059C-1645-A49C-84890585468B}"/>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C7AE2EF8-89A4-BF4B-9AA0-141CEEDEB59C}"/>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61" name="TekstSylinder 60">
            <a:extLst>
              <a:ext uri="{FF2B5EF4-FFF2-40B4-BE49-F238E27FC236}">
                <a16:creationId xmlns:a16="http://schemas.microsoft.com/office/drawing/2014/main" id="{5623F2AD-426B-A24A-B1BC-21ADF95218BA}"/>
              </a:ext>
            </a:extLst>
          </p:cNvPr>
          <p:cNvSpPr txBox="1"/>
          <p:nvPr userDrawn="1"/>
        </p:nvSpPr>
        <p:spPr>
          <a:xfrm>
            <a:off x="0" y="-213030"/>
            <a:ext cx="846888" cy="206078"/>
          </a:xfrm>
          <a:prstGeom prst="rect">
            <a:avLst/>
          </a:prstGeom>
          <a:noFill/>
        </p:spPr>
        <p:txBody>
          <a:bodyPr wrap="none" lIns="0" tIns="0" rIns="0" bIns="0" rtlCol="0" anchor="ctr">
            <a:noAutofit/>
          </a:bodyPr>
          <a:lstStyle/>
          <a:p>
            <a:pPr algn="l"/>
            <a:r>
              <a:rPr lang="nb-NO" sz="800" dirty="0">
                <a:solidFill>
                  <a:schemeClr val="tx1"/>
                </a:solidFill>
              </a:rPr>
              <a:t>Oslo 2019</a:t>
            </a:r>
          </a:p>
        </p:txBody>
      </p:sp>
    </p:spTree>
    <p:extLst>
      <p:ext uri="{BB962C8B-B14F-4D97-AF65-F5344CB8AC3E}">
        <p14:creationId xmlns:p14="http://schemas.microsoft.com/office/powerpoint/2010/main" val="375815447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secHead" preserve="1">
  <p:cSld name="Deloverskrift grønn">
    <p:bg>
      <p:bgPr>
        <a:solidFill>
          <a:schemeClr val="accent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bg1"/>
                </a:solidFill>
              </a:defRPr>
            </a:lvl1pPr>
          </a:lstStyle>
          <a:p>
            <a:r>
              <a:rPr lang="nb-NO"/>
              <a:t>Klikk for å redigere tittelstil</a:t>
            </a:r>
            <a:endParaRPr lang="nb-NO" dirty="0"/>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Rediger tekststiler i malen</a:t>
            </a:r>
          </a:p>
        </p:txBody>
      </p:sp>
      <p:sp>
        <p:nvSpPr>
          <p:cNvPr id="4" name="Plassholder for dato 3">
            <a:extLst>
              <a:ext uri="{FF2B5EF4-FFF2-40B4-BE49-F238E27FC236}">
                <a16:creationId xmlns:a16="http://schemas.microsoft.com/office/drawing/2014/main" id="{6FA71CE8-A6AA-7941-BA44-4470F46BA678}"/>
              </a:ext>
            </a:extLst>
          </p:cNvPr>
          <p:cNvSpPr>
            <a:spLocks noGrp="1"/>
          </p:cNvSpPr>
          <p:nvPr>
            <p:ph type="dt" sz="half" idx="10"/>
          </p:nvPr>
        </p:nvSpPr>
        <p:spPr/>
        <p:txBody>
          <a:bodyPr/>
          <a:lstStyle>
            <a:lvl1pPr>
              <a:defRPr>
                <a:solidFill>
                  <a:schemeClr val="bg1"/>
                </a:solidFill>
              </a:defRPr>
            </a:lvl1pPr>
          </a:lstStyle>
          <a:p>
            <a:fld id="{98A61E71-7A1D-A54A-9414-5611E8B1051A}" type="datetime1">
              <a:rPr lang="nb-NO" smtClean="0"/>
              <a:t>10.02.2021</a:t>
            </a:fld>
            <a:endParaRPr lang="nb-NO"/>
          </a:p>
        </p:txBody>
      </p:sp>
      <p:sp>
        <p:nvSpPr>
          <p:cNvPr id="5" name="Plassholder for bunntekst 4">
            <a:extLst>
              <a:ext uri="{FF2B5EF4-FFF2-40B4-BE49-F238E27FC236}">
                <a16:creationId xmlns:a16="http://schemas.microsoft.com/office/drawing/2014/main" id="{8FC1DC58-3619-1C4A-A2A9-FCC46E40D060}"/>
              </a:ext>
            </a:extLst>
          </p:cNvPr>
          <p:cNvSpPr>
            <a:spLocks noGrp="1"/>
          </p:cNvSpPr>
          <p:nvPr>
            <p:ph type="ftr" sz="quarter" idx="11"/>
          </p:nvPr>
        </p:nvSpPr>
        <p:spPr/>
        <p:txBody>
          <a:bodyPr/>
          <a:lstStyle>
            <a:lvl1pPr>
              <a:defRPr>
                <a:solidFill>
                  <a:schemeClr val="bg1"/>
                </a:solidFill>
              </a:defRPr>
            </a:lvl1pPr>
          </a:lstStyle>
          <a:p>
            <a:endParaRPr lang="nb-NO"/>
          </a:p>
        </p:txBody>
      </p:sp>
      <p:sp>
        <p:nvSpPr>
          <p:cNvPr id="6" name="Plassholder for lysbildenummer 5">
            <a:extLst>
              <a:ext uri="{FF2B5EF4-FFF2-40B4-BE49-F238E27FC236}">
                <a16:creationId xmlns:a16="http://schemas.microsoft.com/office/drawing/2014/main" id="{06AF6C1B-1375-214D-930C-568979A4AB02}"/>
              </a:ext>
            </a:extLst>
          </p:cNvPr>
          <p:cNvSpPr>
            <a:spLocks noGrp="1"/>
          </p:cNvSpPr>
          <p:nvPr>
            <p:ph type="sldNum" sz="quarter" idx="12"/>
          </p:nvPr>
        </p:nvSpPr>
        <p:spPr/>
        <p:txBody>
          <a:bodyPr/>
          <a:lstStyle>
            <a:lvl1pPr>
              <a:defRPr>
                <a:solidFill>
                  <a:schemeClr val="bg1"/>
                </a:solidFill>
              </a:defRPr>
            </a:lvl1pPr>
          </a:lstStyle>
          <a:p>
            <a:fld id="{09C020DA-48BB-BA49-A10E-0DA718F220D6}" type="slidenum">
              <a:rPr lang="nb-NO" smtClean="0"/>
              <a:pPr/>
              <a:t>‹#›</a:t>
            </a:fld>
            <a:endParaRPr lang="nb-NO"/>
          </a:p>
        </p:txBody>
      </p:sp>
      <p:sp>
        <p:nvSpPr>
          <p:cNvPr id="9" name="TekstSylinder 8">
            <a:extLst>
              <a:ext uri="{FF2B5EF4-FFF2-40B4-BE49-F238E27FC236}">
                <a16:creationId xmlns:a16="http://schemas.microsoft.com/office/drawing/2014/main" id="{56DCE336-CB3A-EE4C-B856-D0DDC1D40A8B}"/>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dirty="0">
                <a:solidFill>
                  <a:schemeClr val="tx1"/>
                </a:solidFill>
              </a:rPr>
              <a:t>Deloverskrift grønn</a:t>
            </a:r>
          </a:p>
        </p:txBody>
      </p:sp>
      <p:pic>
        <p:nvPicPr>
          <p:cNvPr id="8" name="Bilde 7">
            <a:extLst>
              <a:ext uri="{FF2B5EF4-FFF2-40B4-BE49-F238E27FC236}">
                <a16:creationId xmlns:a16="http://schemas.microsoft.com/office/drawing/2014/main" id="{187EC0DC-7E52-9A40-A58A-3F54A8CB18F9}"/>
              </a:ext>
            </a:extLst>
          </p:cNvPr>
          <p:cNvPicPr>
            <a:picLocks noChangeAspect="1"/>
          </p:cNvPicPr>
          <p:nvPr userDrawn="1"/>
        </p:nvPicPr>
        <p:blipFill>
          <a:blip r:embed="rId2"/>
          <a:stretch>
            <a:fillRect/>
          </a:stretch>
        </p:blipFill>
        <p:spPr>
          <a:xfrm>
            <a:off x="331200" y="6298809"/>
            <a:ext cx="688336" cy="355181"/>
          </a:xfrm>
          <a:prstGeom prst="rect">
            <a:avLst/>
          </a:prstGeom>
        </p:spPr>
      </p:pic>
      <p:sp>
        <p:nvSpPr>
          <p:cNvPr id="10" name="TekstSylinder 9">
            <a:extLst>
              <a:ext uri="{FF2B5EF4-FFF2-40B4-BE49-F238E27FC236}">
                <a16:creationId xmlns:a16="http://schemas.microsoft.com/office/drawing/2014/main" id="{139591D7-4BAA-AD4D-8528-AB360D76AB1C}"/>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dirty="0">
                <a:solidFill>
                  <a:schemeClr val="tx1"/>
                </a:solidFill>
              </a:rPr>
              <a:t>Oslo 2019</a:t>
            </a:r>
          </a:p>
        </p:txBody>
      </p:sp>
      <p:grpSp>
        <p:nvGrpSpPr>
          <p:cNvPr id="11" name="Gruppe 10">
            <a:extLst>
              <a:ext uri="{FF2B5EF4-FFF2-40B4-BE49-F238E27FC236}">
                <a16:creationId xmlns:a16="http://schemas.microsoft.com/office/drawing/2014/main" id="{13BBCEE3-24AB-0443-BD67-EB33C7B8AEBA}"/>
              </a:ext>
            </a:extLst>
          </p:cNvPr>
          <p:cNvGrpSpPr/>
          <p:nvPr userDrawn="1"/>
        </p:nvGrpSpPr>
        <p:grpSpPr>
          <a:xfrm>
            <a:off x="-800" y="-1306644"/>
            <a:ext cx="12194000" cy="1075340"/>
            <a:chOff x="-800" y="-1229864"/>
            <a:chExt cx="12194000" cy="1075340"/>
          </a:xfrm>
        </p:grpSpPr>
        <p:grpSp>
          <p:nvGrpSpPr>
            <p:cNvPr id="12" name="Gruppe 11">
              <a:extLst>
                <a:ext uri="{FF2B5EF4-FFF2-40B4-BE49-F238E27FC236}">
                  <a16:creationId xmlns:a16="http://schemas.microsoft.com/office/drawing/2014/main" id="{6BB2202B-00F2-9E4C-AFDD-35699501D021}"/>
                </a:ext>
              </a:extLst>
            </p:cNvPr>
            <p:cNvGrpSpPr/>
            <p:nvPr/>
          </p:nvGrpSpPr>
          <p:grpSpPr>
            <a:xfrm>
              <a:off x="0" y="-320124"/>
              <a:ext cx="12192000" cy="165600"/>
              <a:chOff x="0" y="-413084"/>
              <a:chExt cx="12192000" cy="206078"/>
            </a:xfrm>
            <a:solidFill>
              <a:schemeClr val="bg1"/>
            </a:solidFill>
          </p:grpSpPr>
          <p:sp>
            <p:nvSpPr>
              <p:cNvPr id="39" name="Rektangel 38">
                <a:extLst>
                  <a:ext uri="{FF2B5EF4-FFF2-40B4-BE49-F238E27FC236}">
                    <a16:creationId xmlns:a16="http://schemas.microsoft.com/office/drawing/2014/main" id="{94D535C2-C1D3-574D-9DE0-C5038F93DDEE}"/>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40" name="Rektangel 39">
                <a:extLst>
                  <a:ext uri="{FF2B5EF4-FFF2-40B4-BE49-F238E27FC236}">
                    <a16:creationId xmlns:a16="http://schemas.microsoft.com/office/drawing/2014/main" id="{B0447337-0E0D-E74B-BEB0-839D4C2D3F6E}"/>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41" name="Rektangel 40">
                <a:extLst>
                  <a:ext uri="{FF2B5EF4-FFF2-40B4-BE49-F238E27FC236}">
                    <a16:creationId xmlns:a16="http://schemas.microsoft.com/office/drawing/2014/main" id="{7235FB9F-426B-1540-8667-600D4D505F02}"/>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42" name="Rektangel 41">
                <a:extLst>
                  <a:ext uri="{FF2B5EF4-FFF2-40B4-BE49-F238E27FC236}">
                    <a16:creationId xmlns:a16="http://schemas.microsoft.com/office/drawing/2014/main" id="{99FD143F-45B4-C648-92DA-737700DE1DF4}"/>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43" name="Rektangel 42">
                <a:extLst>
                  <a:ext uri="{FF2B5EF4-FFF2-40B4-BE49-F238E27FC236}">
                    <a16:creationId xmlns:a16="http://schemas.microsoft.com/office/drawing/2014/main" id="{597D59D5-7D97-D94F-8A66-577CD8F9866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44" name="Rektangel 43">
                <a:extLst>
                  <a:ext uri="{FF2B5EF4-FFF2-40B4-BE49-F238E27FC236}">
                    <a16:creationId xmlns:a16="http://schemas.microsoft.com/office/drawing/2014/main" id="{CAC29080-0BCD-484C-A7F8-9ED2F43CCFDC}"/>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grpSp>
        <p:cxnSp>
          <p:nvCxnSpPr>
            <p:cNvPr id="13" name="Rett linje 12">
              <a:extLst>
                <a:ext uri="{FF2B5EF4-FFF2-40B4-BE49-F238E27FC236}">
                  <a16:creationId xmlns:a16="http://schemas.microsoft.com/office/drawing/2014/main" id="{FD4DE1FD-452D-244B-A36C-89C274C06B0B}"/>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Rett linje 13">
              <a:extLst>
                <a:ext uri="{FF2B5EF4-FFF2-40B4-BE49-F238E27FC236}">
                  <a16:creationId xmlns:a16="http://schemas.microsoft.com/office/drawing/2014/main" id="{36361914-3D97-4049-84DE-1610E24715EC}"/>
                </a:ext>
              </a:extLst>
            </p:cNvPr>
            <p:cNvCxnSpPr>
              <a:cxnSpLocks/>
              <a:stCxn id="29"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A65923FA-B7C1-854B-B2E5-9206B76CCDAC}"/>
                </a:ext>
              </a:extLst>
            </p:cNvPr>
            <p:cNvCxnSpPr>
              <a:cxnSpLocks/>
              <a:stCxn id="31"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F1E58F8D-F80C-AC44-98EA-D8C378F9B47C}"/>
                </a:ext>
              </a:extLst>
            </p:cNvPr>
            <p:cNvCxnSpPr>
              <a:cxnSpLocks/>
              <a:stCxn id="27"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B5DCD42B-B201-6F41-946C-12C528253467}"/>
                </a:ext>
              </a:extLst>
            </p:cNvPr>
            <p:cNvCxnSpPr>
              <a:cxnSpLocks/>
              <a:stCxn id="33"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E87C0F14-3734-DC4C-9A8C-47BE42660B1D}"/>
                </a:ext>
              </a:extLst>
            </p:cNvPr>
            <p:cNvCxnSpPr>
              <a:cxnSpLocks/>
              <a:stCxn id="37"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4B9CFBC7-5F77-6947-8057-CF62BE182894}"/>
                </a:ext>
              </a:extLst>
            </p:cNvPr>
            <p:cNvCxnSpPr>
              <a:cxnSpLocks/>
              <a:stCxn id="35"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0" name="Gruppe 19">
              <a:extLst>
                <a:ext uri="{FF2B5EF4-FFF2-40B4-BE49-F238E27FC236}">
                  <a16:creationId xmlns:a16="http://schemas.microsoft.com/office/drawing/2014/main" id="{F5787542-1A5A-1D4B-846B-FAA886450058}"/>
                </a:ext>
              </a:extLst>
            </p:cNvPr>
            <p:cNvGrpSpPr/>
            <p:nvPr userDrawn="1"/>
          </p:nvGrpSpPr>
          <p:grpSpPr>
            <a:xfrm>
              <a:off x="0" y="-621464"/>
              <a:ext cx="12192000" cy="206078"/>
              <a:chOff x="0" y="-674874"/>
              <a:chExt cx="12192000" cy="206078"/>
            </a:xfrm>
          </p:grpSpPr>
          <p:sp>
            <p:nvSpPr>
              <p:cNvPr id="37" name="Rektangel 36">
                <a:extLst>
                  <a:ext uri="{FF2B5EF4-FFF2-40B4-BE49-F238E27FC236}">
                    <a16:creationId xmlns:a16="http://schemas.microsoft.com/office/drawing/2014/main" id="{A0559255-0E9B-BF4A-89F2-B6F305733DBA}"/>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33,87 cm</a:t>
                </a:r>
              </a:p>
            </p:txBody>
          </p:sp>
          <p:cxnSp>
            <p:nvCxnSpPr>
              <p:cNvPr id="38" name="Rett linje 37">
                <a:extLst>
                  <a:ext uri="{FF2B5EF4-FFF2-40B4-BE49-F238E27FC236}">
                    <a16:creationId xmlns:a16="http://schemas.microsoft.com/office/drawing/2014/main" id="{A1321B9F-CE94-5746-B5F6-0E9B3BEB3246}"/>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1" name="Gruppe 20">
              <a:extLst>
                <a:ext uri="{FF2B5EF4-FFF2-40B4-BE49-F238E27FC236}">
                  <a16:creationId xmlns:a16="http://schemas.microsoft.com/office/drawing/2014/main" id="{C8EC425F-F754-4C42-AC04-C39F6F40DBB5}"/>
                </a:ext>
              </a:extLst>
            </p:cNvPr>
            <p:cNvGrpSpPr/>
            <p:nvPr userDrawn="1"/>
          </p:nvGrpSpPr>
          <p:grpSpPr>
            <a:xfrm>
              <a:off x="0" y="-744566"/>
              <a:ext cx="10156824" cy="206078"/>
              <a:chOff x="0" y="-930144"/>
              <a:chExt cx="10156824" cy="206078"/>
            </a:xfrm>
          </p:grpSpPr>
          <p:sp>
            <p:nvSpPr>
              <p:cNvPr id="35" name="Rektangel 34">
                <a:extLst>
                  <a:ext uri="{FF2B5EF4-FFF2-40B4-BE49-F238E27FC236}">
                    <a16:creationId xmlns:a16="http://schemas.microsoft.com/office/drawing/2014/main" id="{A959781D-5E16-444A-AC0D-6F4997C4C017}"/>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28,20 cm</a:t>
                </a:r>
              </a:p>
            </p:txBody>
          </p:sp>
          <p:cxnSp>
            <p:nvCxnSpPr>
              <p:cNvPr id="36" name="Rett linje 35">
                <a:extLst>
                  <a:ext uri="{FF2B5EF4-FFF2-40B4-BE49-F238E27FC236}">
                    <a16:creationId xmlns:a16="http://schemas.microsoft.com/office/drawing/2014/main" id="{2B5CCFDB-1D79-4A4F-9A1F-11658F842A8C}"/>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D844E4D2-7EDD-ED46-B52A-3D94B5F9820F}"/>
                </a:ext>
              </a:extLst>
            </p:cNvPr>
            <p:cNvGrpSpPr/>
            <p:nvPr userDrawn="1"/>
          </p:nvGrpSpPr>
          <p:grpSpPr>
            <a:xfrm>
              <a:off x="0" y="-867666"/>
              <a:ext cx="8128000" cy="206078"/>
              <a:chOff x="0" y="-1191934"/>
              <a:chExt cx="8128000" cy="206078"/>
            </a:xfrm>
          </p:grpSpPr>
          <p:sp>
            <p:nvSpPr>
              <p:cNvPr id="33" name="Rektangel 32">
                <a:extLst>
                  <a:ext uri="{FF2B5EF4-FFF2-40B4-BE49-F238E27FC236}">
                    <a16:creationId xmlns:a16="http://schemas.microsoft.com/office/drawing/2014/main" id="{992866F7-A4CD-E941-9557-B2659021867F}"/>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22,56 cm</a:t>
                </a:r>
              </a:p>
            </p:txBody>
          </p:sp>
          <p:cxnSp>
            <p:nvCxnSpPr>
              <p:cNvPr id="34" name="Rett linje 33">
                <a:extLst>
                  <a:ext uri="{FF2B5EF4-FFF2-40B4-BE49-F238E27FC236}">
                    <a16:creationId xmlns:a16="http://schemas.microsoft.com/office/drawing/2014/main" id="{94031140-D1CC-7548-B0C5-140A1D829C95}"/>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086AB968-3FEC-B14A-AE46-699972E77AC9}"/>
                </a:ext>
              </a:extLst>
            </p:cNvPr>
            <p:cNvGrpSpPr/>
            <p:nvPr userDrawn="1"/>
          </p:nvGrpSpPr>
          <p:grpSpPr>
            <a:xfrm>
              <a:off x="-800" y="-990766"/>
              <a:ext cx="6091200" cy="206078"/>
              <a:chOff x="0" y="-1453724"/>
              <a:chExt cx="6091200" cy="206078"/>
            </a:xfrm>
          </p:grpSpPr>
          <p:sp>
            <p:nvSpPr>
              <p:cNvPr id="31" name="Rektangel 30">
                <a:extLst>
                  <a:ext uri="{FF2B5EF4-FFF2-40B4-BE49-F238E27FC236}">
                    <a16:creationId xmlns:a16="http://schemas.microsoft.com/office/drawing/2014/main" id="{F2B2B548-3B5A-4545-9F4A-51C542F72802}"/>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32" name="Rett linje 31">
                <a:extLst>
                  <a:ext uri="{FF2B5EF4-FFF2-40B4-BE49-F238E27FC236}">
                    <a16:creationId xmlns:a16="http://schemas.microsoft.com/office/drawing/2014/main" id="{BC454D48-2536-E04E-AB25-05FF6F42D03F}"/>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B5F2B127-731C-344E-A6E1-153CB2968860}"/>
                </a:ext>
              </a:extLst>
            </p:cNvPr>
            <p:cNvGrpSpPr/>
            <p:nvPr userDrawn="1"/>
          </p:nvGrpSpPr>
          <p:grpSpPr>
            <a:xfrm>
              <a:off x="0" y="-1113866"/>
              <a:ext cx="4060800" cy="206078"/>
              <a:chOff x="0" y="-1715514"/>
              <a:chExt cx="4060800" cy="206078"/>
            </a:xfrm>
          </p:grpSpPr>
          <p:sp>
            <p:nvSpPr>
              <p:cNvPr id="29" name="Rektangel 28">
                <a:extLst>
                  <a:ext uri="{FF2B5EF4-FFF2-40B4-BE49-F238E27FC236}">
                    <a16:creationId xmlns:a16="http://schemas.microsoft.com/office/drawing/2014/main" id="{F44C559D-3AD5-AC41-90AC-D85681263E9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30" name="Rett linje 29">
                <a:extLst>
                  <a:ext uri="{FF2B5EF4-FFF2-40B4-BE49-F238E27FC236}">
                    <a16:creationId xmlns:a16="http://schemas.microsoft.com/office/drawing/2014/main" id="{E878BA33-6479-4F48-8790-F50239C5B6E5}"/>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B7A888EF-51DF-2142-9BD4-1D5B290F99BD}"/>
                </a:ext>
              </a:extLst>
            </p:cNvPr>
            <p:cNvGrpSpPr/>
            <p:nvPr userDrawn="1"/>
          </p:nvGrpSpPr>
          <p:grpSpPr>
            <a:xfrm>
              <a:off x="0" y="-1229864"/>
              <a:ext cx="1015200" cy="206078"/>
              <a:chOff x="0" y="-1959289"/>
              <a:chExt cx="1015200" cy="206078"/>
            </a:xfrm>
          </p:grpSpPr>
          <p:sp>
            <p:nvSpPr>
              <p:cNvPr id="27" name="Rektangel 26">
                <a:extLst>
                  <a:ext uri="{FF2B5EF4-FFF2-40B4-BE49-F238E27FC236}">
                    <a16:creationId xmlns:a16="http://schemas.microsoft.com/office/drawing/2014/main" id="{C40A1871-C632-BA42-865E-385F917313DF}"/>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 cm</a:t>
                </a:r>
              </a:p>
            </p:txBody>
          </p:sp>
          <p:cxnSp>
            <p:nvCxnSpPr>
              <p:cNvPr id="28" name="Rett linje 27">
                <a:extLst>
                  <a:ext uri="{FF2B5EF4-FFF2-40B4-BE49-F238E27FC236}">
                    <a16:creationId xmlns:a16="http://schemas.microsoft.com/office/drawing/2014/main" id="{65CC1611-82E6-2047-8CF0-43AA7AC5EAD3}"/>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6" name="Rett linje 25">
              <a:extLst>
                <a:ext uri="{FF2B5EF4-FFF2-40B4-BE49-F238E27FC236}">
                  <a16:creationId xmlns:a16="http://schemas.microsoft.com/office/drawing/2014/main" id="{ACFB9B65-9461-0546-B649-749299269159}"/>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567C66A2-6E0B-E04F-8BE8-0CFB8D12731C}"/>
              </a:ext>
            </a:extLst>
          </p:cNvPr>
          <p:cNvGrpSpPr/>
          <p:nvPr userDrawn="1"/>
        </p:nvGrpSpPr>
        <p:grpSpPr>
          <a:xfrm>
            <a:off x="-715963" y="-4004"/>
            <a:ext cx="590564" cy="6862004"/>
            <a:chOff x="-715963" y="-4004"/>
            <a:chExt cx="590564" cy="6862004"/>
          </a:xfrm>
        </p:grpSpPr>
        <p:sp>
          <p:nvSpPr>
            <p:cNvPr id="46" name="Rektangel 45">
              <a:extLst>
                <a:ext uri="{FF2B5EF4-FFF2-40B4-BE49-F238E27FC236}">
                  <a16:creationId xmlns:a16="http://schemas.microsoft.com/office/drawing/2014/main" id="{49DA9212-4961-A648-B14D-31BCDCCD4E28}"/>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2,13 cm</a:t>
              </a:r>
            </a:p>
          </p:txBody>
        </p:sp>
        <p:sp>
          <p:nvSpPr>
            <p:cNvPr id="47" name="Rektangel 46">
              <a:extLst>
                <a:ext uri="{FF2B5EF4-FFF2-40B4-BE49-F238E27FC236}">
                  <a16:creationId xmlns:a16="http://schemas.microsoft.com/office/drawing/2014/main" id="{5BB1D184-2912-D74A-BE34-318E7A05058A}"/>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48" name="Rektangel 47">
              <a:extLst>
                <a:ext uri="{FF2B5EF4-FFF2-40B4-BE49-F238E27FC236}">
                  <a16:creationId xmlns:a16="http://schemas.microsoft.com/office/drawing/2014/main" id="{AE88F454-0C3F-F846-89C4-02EF1C0FD13B}"/>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49" name="Rektangel 48">
              <a:extLst>
                <a:ext uri="{FF2B5EF4-FFF2-40B4-BE49-F238E27FC236}">
                  <a16:creationId xmlns:a16="http://schemas.microsoft.com/office/drawing/2014/main" id="{CE769F81-2332-4347-8959-706360C8257D}"/>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cxnSp>
          <p:nvCxnSpPr>
            <p:cNvPr id="50" name="Rett linje 49">
              <a:extLst>
                <a:ext uri="{FF2B5EF4-FFF2-40B4-BE49-F238E27FC236}">
                  <a16:creationId xmlns:a16="http://schemas.microsoft.com/office/drawing/2014/main" id="{768B4DB9-0EA0-C940-83B3-A898046E5F2F}"/>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Rett linje 50">
              <a:extLst>
                <a:ext uri="{FF2B5EF4-FFF2-40B4-BE49-F238E27FC236}">
                  <a16:creationId xmlns:a16="http://schemas.microsoft.com/office/drawing/2014/main" id="{FEA1EE2A-636F-8E4B-B374-7390FE4B551D}"/>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C0EC8CF7-5494-BE49-A77F-650141FF9B93}"/>
                </a:ext>
              </a:extLst>
            </p:cNvPr>
            <p:cNvCxnSpPr>
              <a:cxnSpLocks/>
              <a:stCxn id="54"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81687275-9BC1-BC47-969C-D0B3B2A439F5}"/>
                </a:ext>
              </a:extLst>
            </p:cNvPr>
            <p:cNvCxnSpPr>
              <a:cxnSpLocks/>
              <a:stCxn id="54"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4" name="Rektangel 53">
              <a:extLst>
                <a:ext uri="{FF2B5EF4-FFF2-40B4-BE49-F238E27FC236}">
                  <a16:creationId xmlns:a16="http://schemas.microsoft.com/office/drawing/2014/main" id="{A369C808-1201-6640-AAFD-CA0EF9B7E234}"/>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55" name="Rett linje 54">
              <a:extLst>
                <a:ext uri="{FF2B5EF4-FFF2-40B4-BE49-F238E27FC236}">
                  <a16:creationId xmlns:a16="http://schemas.microsoft.com/office/drawing/2014/main" id="{733C973E-BA66-2C44-85D3-034A4B8C271E}"/>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6" name="Rektangel 55">
              <a:extLst>
                <a:ext uri="{FF2B5EF4-FFF2-40B4-BE49-F238E27FC236}">
                  <a16:creationId xmlns:a16="http://schemas.microsoft.com/office/drawing/2014/main" id="{2F949662-24F0-1D4B-BBA8-48572D92D56E}"/>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57" name="Rett linje 56">
              <a:extLst>
                <a:ext uri="{FF2B5EF4-FFF2-40B4-BE49-F238E27FC236}">
                  <a16:creationId xmlns:a16="http://schemas.microsoft.com/office/drawing/2014/main" id="{6F5BB052-563F-654D-9EB6-B7236AFC5EC3}"/>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8" name="Rett linje 57">
              <a:extLst>
                <a:ext uri="{FF2B5EF4-FFF2-40B4-BE49-F238E27FC236}">
                  <a16:creationId xmlns:a16="http://schemas.microsoft.com/office/drawing/2014/main" id="{BD50869A-FFA2-4D4C-B4B8-483071F75030}"/>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6EAC9794-EE8F-6E45-9E74-476E6D1C7B44}"/>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0" name="Gruppe 59">
            <a:extLst>
              <a:ext uri="{FF2B5EF4-FFF2-40B4-BE49-F238E27FC236}">
                <a16:creationId xmlns:a16="http://schemas.microsoft.com/office/drawing/2014/main" id="{3F73E53C-4750-5146-946E-34ECC95D0EFA}"/>
              </a:ext>
            </a:extLst>
          </p:cNvPr>
          <p:cNvGrpSpPr/>
          <p:nvPr userDrawn="1"/>
        </p:nvGrpSpPr>
        <p:grpSpPr>
          <a:xfrm>
            <a:off x="12252770" y="1"/>
            <a:ext cx="1165167" cy="6855561"/>
            <a:chOff x="12252770" y="1"/>
            <a:chExt cx="1165167" cy="6855561"/>
          </a:xfrm>
        </p:grpSpPr>
        <p:grpSp>
          <p:nvGrpSpPr>
            <p:cNvPr id="61" name="Gruppe 60">
              <a:extLst>
                <a:ext uri="{FF2B5EF4-FFF2-40B4-BE49-F238E27FC236}">
                  <a16:creationId xmlns:a16="http://schemas.microsoft.com/office/drawing/2014/main" id="{4A07FB60-8AD6-1E4E-8637-B175255E2BEE}"/>
                </a:ext>
              </a:extLst>
            </p:cNvPr>
            <p:cNvGrpSpPr/>
            <p:nvPr userDrawn="1"/>
          </p:nvGrpSpPr>
          <p:grpSpPr>
            <a:xfrm>
              <a:off x="12252770" y="1"/>
              <a:ext cx="409071" cy="3254927"/>
              <a:chOff x="12252770" y="1"/>
              <a:chExt cx="588588" cy="4683318"/>
            </a:xfrm>
          </p:grpSpPr>
          <p:sp>
            <p:nvSpPr>
              <p:cNvPr id="65" name="Rektangel 64">
                <a:extLst>
                  <a:ext uri="{FF2B5EF4-FFF2-40B4-BE49-F238E27FC236}">
                    <a16:creationId xmlns:a16="http://schemas.microsoft.com/office/drawing/2014/main" id="{3C639129-0821-2E41-823D-A2586C4F3A3B}"/>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6" name="Gruppe 65">
                <a:extLst>
                  <a:ext uri="{FF2B5EF4-FFF2-40B4-BE49-F238E27FC236}">
                    <a16:creationId xmlns:a16="http://schemas.microsoft.com/office/drawing/2014/main" id="{47DF39C7-35AE-C54C-BC0B-3A19D6EB738F}"/>
                  </a:ext>
                </a:extLst>
              </p:cNvPr>
              <p:cNvGrpSpPr/>
              <p:nvPr userDrawn="1"/>
            </p:nvGrpSpPr>
            <p:grpSpPr>
              <a:xfrm>
                <a:off x="12326727" y="84822"/>
                <a:ext cx="440675" cy="4513676"/>
                <a:chOff x="12316858" y="92947"/>
                <a:chExt cx="440675" cy="4513676"/>
              </a:xfrm>
            </p:grpSpPr>
            <p:grpSp>
              <p:nvGrpSpPr>
                <p:cNvPr id="67" name="Gruppe 66">
                  <a:extLst>
                    <a:ext uri="{FF2B5EF4-FFF2-40B4-BE49-F238E27FC236}">
                      <a16:creationId xmlns:a16="http://schemas.microsoft.com/office/drawing/2014/main" id="{E4CEC8CA-56E6-A248-AEEC-76CE5F2078C6}"/>
                    </a:ext>
                  </a:extLst>
                </p:cNvPr>
                <p:cNvGrpSpPr/>
                <p:nvPr userDrawn="1"/>
              </p:nvGrpSpPr>
              <p:grpSpPr>
                <a:xfrm>
                  <a:off x="12316858" y="92947"/>
                  <a:ext cx="440675" cy="1322025"/>
                  <a:chOff x="12316858" y="92947"/>
                  <a:chExt cx="440675" cy="1322025"/>
                </a:xfrm>
              </p:grpSpPr>
              <p:sp>
                <p:nvSpPr>
                  <p:cNvPr id="77" name="Rektangel 76">
                    <a:extLst>
                      <a:ext uri="{FF2B5EF4-FFF2-40B4-BE49-F238E27FC236}">
                        <a16:creationId xmlns:a16="http://schemas.microsoft.com/office/drawing/2014/main" id="{6BA476DA-F3CB-BF40-825B-C9726FDB3340}"/>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41DE7585-82A9-254E-B377-C847B5B8898E}"/>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2E8AFC07-FF61-4B4D-B978-6832B4C9481E}"/>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8" name="Gruppe 67">
                  <a:extLst>
                    <a:ext uri="{FF2B5EF4-FFF2-40B4-BE49-F238E27FC236}">
                      <a16:creationId xmlns:a16="http://schemas.microsoft.com/office/drawing/2014/main" id="{AB49F067-F83D-6040-9097-FAD02A98AA06}"/>
                    </a:ext>
                  </a:extLst>
                </p:cNvPr>
                <p:cNvGrpSpPr/>
                <p:nvPr userDrawn="1"/>
              </p:nvGrpSpPr>
              <p:grpSpPr>
                <a:xfrm>
                  <a:off x="12316858" y="1468435"/>
                  <a:ext cx="440675" cy="1322025"/>
                  <a:chOff x="12316858" y="1600866"/>
                  <a:chExt cx="440675" cy="1322025"/>
                </a:xfrm>
              </p:grpSpPr>
              <p:sp>
                <p:nvSpPr>
                  <p:cNvPr id="74" name="Rektangel 73">
                    <a:extLst>
                      <a:ext uri="{FF2B5EF4-FFF2-40B4-BE49-F238E27FC236}">
                        <a16:creationId xmlns:a16="http://schemas.microsoft.com/office/drawing/2014/main" id="{B83C0977-8F82-8B47-A7AF-DFF01EBBC17B}"/>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88C1840A-42D1-564F-ABF0-8AD888CCBF00}"/>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9753835D-5947-514F-B829-E0777B5CB372}"/>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9" name="Gruppe 68">
                  <a:extLst>
                    <a:ext uri="{FF2B5EF4-FFF2-40B4-BE49-F238E27FC236}">
                      <a16:creationId xmlns:a16="http://schemas.microsoft.com/office/drawing/2014/main" id="{9E4B048F-2DB5-864E-9916-4579BF69B403}"/>
                    </a:ext>
                  </a:extLst>
                </p:cNvPr>
                <p:cNvGrpSpPr/>
                <p:nvPr userDrawn="1"/>
              </p:nvGrpSpPr>
              <p:grpSpPr>
                <a:xfrm>
                  <a:off x="12316858" y="2843923"/>
                  <a:ext cx="440675" cy="1762700"/>
                  <a:chOff x="12316858" y="3201732"/>
                  <a:chExt cx="440675" cy="1762700"/>
                </a:xfrm>
              </p:grpSpPr>
              <p:sp>
                <p:nvSpPr>
                  <p:cNvPr id="70" name="Rektangel 69">
                    <a:extLst>
                      <a:ext uri="{FF2B5EF4-FFF2-40B4-BE49-F238E27FC236}">
                        <a16:creationId xmlns:a16="http://schemas.microsoft.com/office/drawing/2014/main" id="{966A3D23-DE40-5941-BDD7-7BBD534EA274}"/>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EAFFCAED-B4E3-E646-8F10-EEF2D096A5B8}"/>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 name="Rektangel 71">
                    <a:extLst>
                      <a:ext uri="{FF2B5EF4-FFF2-40B4-BE49-F238E27FC236}">
                        <a16:creationId xmlns:a16="http://schemas.microsoft.com/office/drawing/2014/main" id="{38798E96-DD98-A043-AFF1-46C523EB318D}"/>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CA777E04-7EC0-7449-B74D-06BBDF2F1840}"/>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2" name="TekstSylinder 61">
              <a:extLst>
                <a:ext uri="{FF2B5EF4-FFF2-40B4-BE49-F238E27FC236}">
                  <a16:creationId xmlns:a16="http://schemas.microsoft.com/office/drawing/2014/main" id="{288A1BEF-9AB5-4443-94A2-40B9C5C9EB68}"/>
                </a:ext>
              </a:extLst>
            </p:cNvPr>
            <p:cNvSpPr txBox="1"/>
            <p:nvPr userDrawn="1"/>
          </p:nvSpPr>
          <p:spPr>
            <a:xfrm>
              <a:off x="12252771" y="3429000"/>
              <a:ext cx="1127661" cy="3426562"/>
            </a:xfrm>
            <a:prstGeom prst="rect">
              <a:avLst/>
            </a:prstGeom>
            <a:noFill/>
          </p:spPr>
          <p:txBody>
            <a:bodyPr wrap="square" lIns="0" tIns="0" rIns="0" bIns="0" rtlCol="0">
              <a:noAutofit/>
            </a:bodyPr>
            <a:lstStyle/>
            <a:p>
              <a:pPr algn="l"/>
              <a:r>
                <a:rPr lang="nb-NO" sz="800" kern="1200" dirty="0">
                  <a:solidFill>
                    <a:schemeClr val="tx1"/>
                  </a:solidFill>
                  <a:latin typeface="+mn-lt"/>
                  <a:ea typeface="+mn-ea"/>
                  <a:cs typeface="+mn-cs"/>
                </a:rPr>
                <a:t>Det er lov å endre bakgrunnsfarge.</a:t>
              </a:r>
            </a:p>
            <a:p>
              <a:pPr marL="0" indent="0" algn="l">
                <a:buNone/>
              </a:pPr>
              <a:endParaRPr lang="nb-NO" sz="800" kern="1200" dirty="0">
                <a:solidFill>
                  <a:schemeClr val="tx1"/>
                </a:solidFill>
                <a:latin typeface="+mn-lt"/>
                <a:ea typeface="+mn-ea"/>
                <a:cs typeface="+mn-cs"/>
              </a:endParaRPr>
            </a:p>
            <a:p>
              <a:pPr marL="0" indent="0" algn="l">
                <a:buNone/>
              </a:pPr>
              <a:r>
                <a:rPr lang="nb-NO" sz="800" kern="1200" dirty="0">
                  <a:solidFill>
                    <a:schemeClr val="tx1"/>
                  </a:solidFill>
                  <a:latin typeface="+mn-lt"/>
                  <a:ea typeface="+mn-ea"/>
                  <a:cs typeface="+mn-cs"/>
                </a:rPr>
                <a:t>På sider med positiv logo benyttes alltid lyse bakgrunnsfarger.</a:t>
              </a:r>
            </a:p>
            <a:p>
              <a:pPr marL="0" indent="0" algn="l">
                <a:buNone/>
              </a:pPr>
              <a:endParaRPr lang="nb-NO" sz="800" kern="1200" dirty="0">
                <a:solidFill>
                  <a:schemeClr val="tx1"/>
                </a:solidFill>
                <a:latin typeface="+mn-lt"/>
                <a:ea typeface="+mn-ea"/>
                <a:cs typeface="+mn-cs"/>
              </a:endParaRPr>
            </a:p>
            <a:p>
              <a:pPr marL="0" indent="0" algn="l">
                <a:buNone/>
              </a:pPr>
              <a:r>
                <a:rPr lang="nb-NO" sz="800" b="1" kern="1200" dirty="0">
                  <a:solidFill>
                    <a:schemeClr val="tx1"/>
                  </a:solidFill>
                  <a:latin typeface="+mn-lt"/>
                  <a:ea typeface="+mn-ea"/>
                  <a:cs typeface="+mn-cs"/>
                </a:rPr>
                <a:t>Sørg alltid for god lesbarhet/kontrast </a:t>
              </a:r>
              <a:r>
                <a:rPr lang="nb-NO" sz="800" kern="1200" dirty="0">
                  <a:solidFill>
                    <a:schemeClr val="tx1"/>
                  </a:solidFill>
                  <a:latin typeface="+mn-lt"/>
                  <a:ea typeface="+mn-ea"/>
                  <a:cs typeface="+mn-cs"/>
                </a:rPr>
                <a:t>og følg lovlige farge-kombinasjoner.</a:t>
              </a:r>
            </a:p>
            <a:p>
              <a:pPr algn="l"/>
              <a:endParaRPr lang="nb-NO" dirty="0" err="1">
                <a:solidFill>
                  <a:schemeClr val="tx2"/>
                </a:solidFill>
              </a:endParaRPr>
            </a:p>
          </p:txBody>
        </p:sp>
        <p:cxnSp>
          <p:nvCxnSpPr>
            <p:cNvPr id="63" name="Vinkel 62">
              <a:extLst>
                <a:ext uri="{FF2B5EF4-FFF2-40B4-BE49-F238E27FC236}">
                  <a16:creationId xmlns:a16="http://schemas.microsoft.com/office/drawing/2014/main" id="{67280F82-ACFE-E245-96A5-28793ECC8DB2}"/>
                </a:ext>
              </a:extLst>
            </p:cNvPr>
            <p:cNvCxnSpPr>
              <a:cxnSpLocks/>
              <a:stCxn id="77" idx="3"/>
              <a:endCxn id="74" idx="3"/>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4" name="TekstSylinder 63">
              <a:extLst>
                <a:ext uri="{FF2B5EF4-FFF2-40B4-BE49-F238E27FC236}">
                  <a16:creationId xmlns:a16="http://schemas.microsoft.com/office/drawing/2014/main" id="{AFA9D3B3-2D34-474A-9293-C08A1F071263}"/>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dirty="0">
                  <a:solidFill>
                    <a:schemeClr val="tx1"/>
                  </a:solidFill>
                </a:rPr>
                <a:t>Mørk blå og mørk grønn bakgrunn, skal alltid ha negativ tekst/logo</a:t>
              </a:r>
            </a:p>
          </p:txBody>
        </p:sp>
      </p:grpSp>
    </p:spTree>
    <p:extLst>
      <p:ext uri="{BB962C8B-B14F-4D97-AF65-F5344CB8AC3E}">
        <p14:creationId xmlns:p14="http://schemas.microsoft.com/office/powerpoint/2010/main" val="289981768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Deloverskrift grønn lys">
    <p:bg>
      <p:bgPr>
        <a:solidFill>
          <a:schemeClr val="accent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accent1"/>
                </a:solidFill>
              </a:defRPr>
            </a:lvl1pPr>
          </a:lstStyle>
          <a:p>
            <a:r>
              <a:rPr lang="nb-NO"/>
              <a:t>Klikk for å redigere tittelstil</a:t>
            </a:r>
            <a:endParaRPr lang="nb-NO" dirty="0"/>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Rediger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B7BA21D5-4B52-2745-910D-1FECE8F2075A}" type="datetime1">
              <a:rPr lang="nb-NO" smtClean="0"/>
              <a:t>10.02.2021</a:t>
            </a:fld>
            <a:endParaRPr lang="nb-NO" dirty="0"/>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dirty="0"/>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dirty="0"/>
          </a:p>
        </p:txBody>
      </p:sp>
      <p:sp>
        <p:nvSpPr>
          <p:cNvPr id="8" name="TekstSylinder 7">
            <a:extLst>
              <a:ext uri="{FF2B5EF4-FFF2-40B4-BE49-F238E27FC236}">
                <a16:creationId xmlns:a16="http://schemas.microsoft.com/office/drawing/2014/main" id="{D3EE521D-3AAA-A648-B388-12C5AC7ADE57}"/>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dirty="0">
                <a:solidFill>
                  <a:schemeClr val="tx1"/>
                </a:solidFill>
              </a:rPr>
              <a:t>Deloverskrift grønn lys</a:t>
            </a:r>
          </a:p>
        </p:txBody>
      </p:sp>
      <p:grpSp>
        <p:nvGrpSpPr>
          <p:cNvPr id="12" name="Gruppe 11">
            <a:extLst>
              <a:ext uri="{FF2B5EF4-FFF2-40B4-BE49-F238E27FC236}">
                <a16:creationId xmlns:a16="http://schemas.microsoft.com/office/drawing/2014/main" id="{158459D6-D53B-844D-BA71-74AB73728085}"/>
              </a:ext>
            </a:extLst>
          </p:cNvPr>
          <p:cNvGrpSpPr/>
          <p:nvPr userDrawn="1"/>
        </p:nvGrpSpPr>
        <p:grpSpPr>
          <a:xfrm>
            <a:off x="-800" y="-1306644"/>
            <a:ext cx="12194000" cy="1075340"/>
            <a:chOff x="-800" y="-1229864"/>
            <a:chExt cx="12194000" cy="1075340"/>
          </a:xfrm>
        </p:grpSpPr>
        <p:grpSp>
          <p:nvGrpSpPr>
            <p:cNvPr id="13" name="Gruppe 12">
              <a:extLst>
                <a:ext uri="{FF2B5EF4-FFF2-40B4-BE49-F238E27FC236}">
                  <a16:creationId xmlns:a16="http://schemas.microsoft.com/office/drawing/2014/main" id="{E188DF00-268E-454B-8375-A395777F20B8}"/>
                </a:ext>
              </a:extLst>
            </p:cNvPr>
            <p:cNvGrpSpPr/>
            <p:nvPr/>
          </p:nvGrpSpPr>
          <p:grpSpPr>
            <a:xfrm>
              <a:off x="0" y="-320124"/>
              <a:ext cx="12192000" cy="165600"/>
              <a:chOff x="0" y="-413084"/>
              <a:chExt cx="12192000" cy="206078"/>
            </a:xfrm>
            <a:solidFill>
              <a:schemeClr val="bg1"/>
            </a:solidFill>
          </p:grpSpPr>
          <p:sp>
            <p:nvSpPr>
              <p:cNvPr id="40" name="Rektangel 39">
                <a:extLst>
                  <a:ext uri="{FF2B5EF4-FFF2-40B4-BE49-F238E27FC236}">
                    <a16:creationId xmlns:a16="http://schemas.microsoft.com/office/drawing/2014/main" id="{2300D8BC-F67F-024B-B7A8-72F2D829CC5B}"/>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41" name="Rektangel 40">
                <a:extLst>
                  <a:ext uri="{FF2B5EF4-FFF2-40B4-BE49-F238E27FC236}">
                    <a16:creationId xmlns:a16="http://schemas.microsoft.com/office/drawing/2014/main" id="{647096E9-7BD1-F448-923D-13C08C92ADD4}"/>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42" name="Rektangel 41">
                <a:extLst>
                  <a:ext uri="{FF2B5EF4-FFF2-40B4-BE49-F238E27FC236}">
                    <a16:creationId xmlns:a16="http://schemas.microsoft.com/office/drawing/2014/main" id="{88F1A78D-6EC9-6C41-B955-D23B297959E6}"/>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43" name="Rektangel 42">
                <a:extLst>
                  <a:ext uri="{FF2B5EF4-FFF2-40B4-BE49-F238E27FC236}">
                    <a16:creationId xmlns:a16="http://schemas.microsoft.com/office/drawing/2014/main" id="{CB94A4E1-A3B4-8945-B3CA-72305CC00D74}"/>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44" name="Rektangel 43">
                <a:extLst>
                  <a:ext uri="{FF2B5EF4-FFF2-40B4-BE49-F238E27FC236}">
                    <a16:creationId xmlns:a16="http://schemas.microsoft.com/office/drawing/2014/main" id="{A660682E-2B87-D148-A73C-FEB58295FBB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45" name="Rektangel 44">
                <a:extLst>
                  <a:ext uri="{FF2B5EF4-FFF2-40B4-BE49-F238E27FC236}">
                    <a16:creationId xmlns:a16="http://schemas.microsoft.com/office/drawing/2014/main" id="{CAB583B7-092C-8C44-8FC6-8645E0C359C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grpSp>
        <p:cxnSp>
          <p:nvCxnSpPr>
            <p:cNvPr id="14" name="Rett linje 13">
              <a:extLst>
                <a:ext uri="{FF2B5EF4-FFF2-40B4-BE49-F238E27FC236}">
                  <a16:creationId xmlns:a16="http://schemas.microsoft.com/office/drawing/2014/main" id="{8FA4E6A2-5732-6549-A186-30F9AE72D208}"/>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05CF6EC2-FE9E-404D-B949-ED86CF80A5DD}"/>
                </a:ext>
              </a:extLst>
            </p:cNvPr>
            <p:cNvCxnSpPr>
              <a:cxnSpLocks/>
              <a:stCxn id="30"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70652455-94F5-794E-A130-D37AC13F8591}"/>
                </a:ext>
              </a:extLst>
            </p:cNvPr>
            <p:cNvCxnSpPr>
              <a:cxnSpLocks/>
              <a:stCxn id="32"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795B443C-342D-3B47-814D-FC3DC164A6A3}"/>
                </a:ext>
              </a:extLst>
            </p:cNvPr>
            <p:cNvCxnSpPr>
              <a:cxnSpLocks/>
              <a:stCxn id="28"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EE26866E-8709-5043-8A6F-806017132DAC}"/>
                </a:ext>
              </a:extLst>
            </p:cNvPr>
            <p:cNvCxnSpPr>
              <a:cxnSpLocks/>
              <a:stCxn id="34"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00C31517-BEB7-DF4A-873C-02E09FE2DC40}"/>
                </a:ext>
              </a:extLst>
            </p:cNvPr>
            <p:cNvCxnSpPr>
              <a:cxnSpLocks/>
              <a:stCxn id="38"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799274A7-A269-CB4C-9481-47699915B949}"/>
                </a:ext>
              </a:extLst>
            </p:cNvPr>
            <p:cNvCxnSpPr>
              <a:cxnSpLocks/>
              <a:stCxn id="36"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1" name="Gruppe 20">
              <a:extLst>
                <a:ext uri="{FF2B5EF4-FFF2-40B4-BE49-F238E27FC236}">
                  <a16:creationId xmlns:a16="http://schemas.microsoft.com/office/drawing/2014/main" id="{65B05DAC-0408-934B-A8D7-0D7354AF9495}"/>
                </a:ext>
              </a:extLst>
            </p:cNvPr>
            <p:cNvGrpSpPr/>
            <p:nvPr userDrawn="1"/>
          </p:nvGrpSpPr>
          <p:grpSpPr>
            <a:xfrm>
              <a:off x="0" y="-621464"/>
              <a:ext cx="12192000" cy="206078"/>
              <a:chOff x="0" y="-674874"/>
              <a:chExt cx="12192000" cy="206078"/>
            </a:xfrm>
          </p:grpSpPr>
          <p:sp>
            <p:nvSpPr>
              <p:cNvPr id="38" name="Rektangel 37">
                <a:extLst>
                  <a:ext uri="{FF2B5EF4-FFF2-40B4-BE49-F238E27FC236}">
                    <a16:creationId xmlns:a16="http://schemas.microsoft.com/office/drawing/2014/main" id="{1521B770-6E91-494E-A5B0-7AAC4463829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33,87 cm</a:t>
                </a:r>
              </a:p>
            </p:txBody>
          </p:sp>
          <p:cxnSp>
            <p:nvCxnSpPr>
              <p:cNvPr id="39" name="Rett linje 38">
                <a:extLst>
                  <a:ext uri="{FF2B5EF4-FFF2-40B4-BE49-F238E27FC236}">
                    <a16:creationId xmlns:a16="http://schemas.microsoft.com/office/drawing/2014/main" id="{C1EC5E3C-6B5E-8646-B3DC-E7FEBC0A9FBF}"/>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813C68BF-7BCD-3144-832D-D00D5B8FAEAE}"/>
                </a:ext>
              </a:extLst>
            </p:cNvPr>
            <p:cNvGrpSpPr/>
            <p:nvPr userDrawn="1"/>
          </p:nvGrpSpPr>
          <p:grpSpPr>
            <a:xfrm>
              <a:off x="0" y="-744566"/>
              <a:ext cx="10156824" cy="206078"/>
              <a:chOff x="0" y="-930144"/>
              <a:chExt cx="10156824" cy="206078"/>
            </a:xfrm>
          </p:grpSpPr>
          <p:sp>
            <p:nvSpPr>
              <p:cNvPr id="36" name="Rektangel 35">
                <a:extLst>
                  <a:ext uri="{FF2B5EF4-FFF2-40B4-BE49-F238E27FC236}">
                    <a16:creationId xmlns:a16="http://schemas.microsoft.com/office/drawing/2014/main" id="{0EA7456C-A5D8-4C4A-997B-0322D8FD4396}"/>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28,20 cm</a:t>
                </a:r>
              </a:p>
            </p:txBody>
          </p:sp>
          <p:cxnSp>
            <p:nvCxnSpPr>
              <p:cNvPr id="37" name="Rett linje 36">
                <a:extLst>
                  <a:ext uri="{FF2B5EF4-FFF2-40B4-BE49-F238E27FC236}">
                    <a16:creationId xmlns:a16="http://schemas.microsoft.com/office/drawing/2014/main" id="{E49F3143-B180-4644-9BB0-1533DB6D4FBA}"/>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402DB7DF-9E18-5142-B923-098747DCB4CC}"/>
                </a:ext>
              </a:extLst>
            </p:cNvPr>
            <p:cNvGrpSpPr/>
            <p:nvPr userDrawn="1"/>
          </p:nvGrpSpPr>
          <p:grpSpPr>
            <a:xfrm>
              <a:off x="0" y="-867666"/>
              <a:ext cx="8128000" cy="206078"/>
              <a:chOff x="0" y="-1191934"/>
              <a:chExt cx="8128000" cy="206078"/>
            </a:xfrm>
          </p:grpSpPr>
          <p:sp>
            <p:nvSpPr>
              <p:cNvPr id="34" name="Rektangel 33">
                <a:extLst>
                  <a:ext uri="{FF2B5EF4-FFF2-40B4-BE49-F238E27FC236}">
                    <a16:creationId xmlns:a16="http://schemas.microsoft.com/office/drawing/2014/main" id="{730C65A2-D4F2-6049-9756-7997975EF215}"/>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22,56 cm</a:t>
                </a:r>
              </a:p>
            </p:txBody>
          </p:sp>
          <p:cxnSp>
            <p:nvCxnSpPr>
              <p:cNvPr id="35" name="Rett linje 34">
                <a:extLst>
                  <a:ext uri="{FF2B5EF4-FFF2-40B4-BE49-F238E27FC236}">
                    <a16:creationId xmlns:a16="http://schemas.microsoft.com/office/drawing/2014/main" id="{021A5BC1-1462-3149-A508-66B5096BA503}"/>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8F643D34-4202-014D-A409-F3AE63810010}"/>
                </a:ext>
              </a:extLst>
            </p:cNvPr>
            <p:cNvGrpSpPr/>
            <p:nvPr userDrawn="1"/>
          </p:nvGrpSpPr>
          <p:grpSpPr>
            <a:xfrm>
              <a:off x="-800" y="-990766"/>
              <a:ext cx="6091200" cy="206078"/>
              <a:chOff x="0" y="-1453724"/>
              <a:chExt cx="6091200" cy="206078"/>
            </a:xfrm>
          </p:grpSpPr>
          <p:sp>
            <p:nvSpPr>
              <p:cNvPr id="32" name="Rektangel 31">
                <a:extLst>
                  <a:ext uri="{FF2B5EF4-FFF2-40B4-BE49-F238E27FC236}">
                    <a16:creationId xmlns:a16="http://schemas.microsoft.com/office/drawing/2014/main" id="{CC2AEB20-6C36-2C4B-9783-ADE5D86A64A8}"/>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33" name="Rett linje 32">
                <a:extLst>
                  <a:ext uri="{FF2B5EF4-FFF2-40B4-BE49-F238E27FC236}">
                    <a16:creationId xmlns:a16="http://schemas.microsoft.com/office/drawing/2014/main" id="{2883B2AF-AA89-D742-AE4C-2EA7A02B41A2}"/>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5017F6E7-E15A-6848-9627-102E48E78E90}"/>
                </a:ext>
              </a:extLst>
            </p:cNvPr>
            <p:cNvGrpSpPr/>
            <p:nvPr userDrawn="1"/>
          </p:nvGrpSpPr>
          <p:grpSpPr>
            <a:xfrm>
              <a:off x="0" y="-1113866"/>
              <a:ext cx="4060800" cy="206078"/>
              <a:chOff x="0" y="-1715514"/>
              <a:chExt cx="4060800" cy="206078"/>
            </a:xfrm>
          </p:grpSpPr>
          <p:sp>
            <p:nvSpPr>
              <p:cNvPr id="30" name="Rektangel 29">
                <a:extLst>
                  <a:ext uri="{FF2B5EF4-FFF2-40B4-BE49-F238E27FC236}">
                    <a16:creationId xmlns:a16="http://schemas.microsoft.com/office/drawing/2014/main" id="{9EC7EFE3-11F5-A140-A936-341F5D7B4425}"/>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31" name="Rett linje 30">
                <a:extLst>
                  <a:ext uri="{FF2B5EF4-FFF2-40B4-BE49-F238E27FC236}">
                    <a16:creationId xmlns:a16="http://schemas.microsoft.com/office/drawing/2014/main" id="{13878679-ED06-304A-A043-C126DAD11890}"/>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6" name="Gruppe 25">
              <a:extLst>
                <a:ext uri="{FF2B5EF4-FFF2-40B4-BE49-F238E27FC236}">
                  <a16:creationId xmlns:a16="http://schemas.microsoft.com/office/drawing/2014/main" id="{2AF37A9D-3616-EE4F-9E64-B8053056BC30}"/>
                </a:ext>
              </a:extLst>
            </p:cNvPr>
            <p:cNvGrpSpPr/>
            <p:nvPr userDrawn="1"/>
          </p:nvGrpSpPr>
          <p:grpSpPr>
            <a:xfrm>
              <a:off x="0" y="-1229864"/>
              <a:ext cx="1015200" cy="206078"/>
              <a:chOff x="0" y="-1959289"/>
              <a:chExt cx="1015200" cy="206078"/>
            </a:xfrm>
          </p:grpSpPr>
          <p:sp>
            <p:nvSpPr>
              <p:cNvPr id="28" name="Rektangel 27">
                <a:extLst>
                  <a:ext uri="{FF2B5EF4-FFF2-40B4-BE49-F238E27FC236}">
                    <a16:creationId xmlns:a16="http://schemas.microsoft.com/office/drawing/2014/main" id="{7FCF05E7-54B6-454D-A276-DA9CD3EE72B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 cm</a:t>
                </a:r>
              </a:p>
            </p:txBody>
          </p:sp>
          <p:cxnSp>
            <p:nvCxnSpPr>
              <p:cNvPr id="29" name="Rett linje 28">
                <a:extLst>
                  <a:ext uri="{FF2B5EF4-FFF2-40B4-BE49-F238E27FC236}">
                    <a16:creationId xmlns:a16="http://schemas.microsoft.com/office/drawing/2014/main" id="{04D625DA-25CB-D545-96AE-6376278AEE1F}"/>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7" name="Rett linje 26">
              <a:extLst>
                <a:ext uri="{FF2B5EF4-FFF2-40B4-BE49-F238E27FC236}">
                  <a16:creationId xmlns:a16="http://schemas.microsoft.com/office/drawing/2014/main" id="{84B31179-CC5A-0545-806B-85F7004B31C6}"/>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6" name="Gruppe 45">
            <a:extLst>
              <a:ext uri="{FF2B5EF4-FFF2-40B4-BE49-F238E27FC236}">
                <a16:creationId xmlns:a16="http://schemas.microsoft.com/office/drawing/2014/main" id="{4812DB14-1D5C-3D48-921B-BB1B20AD4C85}"/>
              </a:ext>
            </a:extLst>
          </p:cNvPr>
          <p:cNvGrpSpPr/>
          <p:nvPr userDrawn="1"/>
        </p:nvGrpSpPr>
        <p:grpSpPr>
          <a:xfrm>
            <a:off x="-715963" y="-4004"/>
            <a:ext cx="590564" cy="6862004"/>
            <a:chOff x="-715963" y="-4004"/>
            <a:chExt cx="590564" cy="6862004"/>
          </a:xfrm>
        </p:grpSpPr>
        <p:sp>
          <p:nvSpPr>
            <p:cNvPr id="47" name="Rektangel 46">
              <a:extLst>
                <a:ext uri="{FF2B5EF4-FFF2-40B4-BE49-F238E27FC236}">
                  <a16:creationId xmlns:a16="http://schemas.microsoft.com/office/drawing/2014/main" id="{17A095E5-75D2-B442-9366-8C0AC79117AD}"/>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2,13 cm</a:t>
              </a:r>
            </a:p>
          </p:txBody>
        </p:sp>
        <p:sp>
          <p:nvSpPr>
            <p:cNvPr id="48" name="Rektangel 47">
              <a:extLst>
                <a:ext uri="{FF2B5EF4-FFF2-40B4-BE49-F238E27FC236}">
                  <a16:creationId xmlns:a16="http://schemas.microsoft.com/office/drawing/2014/main" id="{122625EC-1AE6-C04B-9935-5F06C73DEE2B}"/>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49" name="Rektangel 48">
              <a:extLst>
                <a:ext uri="{FF2B5EF4-FFF2-40B4-BE49-F238E27FC236}">
                  <a16:creationId xmlns:a16="http://schemas.microsoft.com/office/drawing/2014/main" id="{B3D5A906-A3BC-DB4D-A12D-187D6CB6F0AB}"/>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50" name="Rektangel 49">
              <a:extLst>
                <a:ext uri="{FF2B5EF4-FFF2-40B4-BE49-F238E27FC236}">
                  <a16:creationId xmlns:a16="http://schemas.microsoft.com/office/drawing/2014/main" id="{637E306A-F4AC-6C46-84E0-6AB6EC2D17B5}"/>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cxnSp>
          <p:nvCxnSpPr>
            <p:cNvPr id="51" name="Rett linje 50">
              <a:extLst>
                <a:ext uri="{FF2B5EF4-FFF2-40B4-BE49-F238E27FC236}">
                  <a16:creationId xmlns:a16="http://schemas.microsoft.com/office/drawing/2014/main" id="{40CF3BE8-E8F8-704C-AF60-828B54F1F4A0}"/>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BF408A72-F302-8B42-B304-74B02BD754AC}"/>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F5165102-1ABA-724A-B790-6170D9B35C64}"/>
                </a:ext>
              </a:extLst>
            </p:cNvPr>
            <p:cNvCxnSpPr>
              <a:cxnSpLocks/>
              <a:stCxn id="55"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Rett linje 53">
              <a:extLst>
                <a:ext uri="{FF2B5EF4-FFF2-40B4-BE49-F238E27FC236}">
                  <a16:creationId xmlns:a16="http://schemas.microsoft.com/office/drawing/2014/main" id="{C51842D6-CC2C-5749-8249-DE5137180F0E}"/>
                </a:ext>
              </a:extLst>
            </p:cNvPr>
            <p:cNvCxnSpPr>
              <a:cxnSpLocks/>
              <a:stCxn id="55"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5" name="Rektangel 54">
              <a:extLst>
                <a:ext uri="{FF2B5EF4-FFF2-40B4-BE49-F238E27FC236}">
                  <a16:creationId xmlns:a16="http://schemas.microsoft.com/office/drawing/2014/main" id="{CA82C4D0-0384-834D-8AAE-AEAAC0E546FD}"/>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56" name="Rett linje 55">
              <a:extLst>
                <a:ext uri="{FF2B5EF4-FFF2-40B4-BE49-F238E27FC236}">
                  <a16:creationId xmlns:a16="http://schemas.microsoft.com/office/drawing/2014/main" id="{6D9F0821-8054-5444-9984-FA852B99870F}"/>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7" name="Rektangel 56">
              <a:extLst>
                <a:ext uri="{FF2B5EF4-FFF2-40B4-BE49-F238E27FC236}">
                  <a16:creationId xmlns:a16="http://schemas.microsoft.com/office/drawing/2014/main" id="{D1DCA6B5-1F9B-284B-99B6-79C8E3704F7D}"/>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58" name="Rett linje 57">
              <a:extLst>
                <a:ext uri="{FF2B5EF4-FFF2-40B4-BE49-F238E27FC236}">
                  <a16:creationId xmlns:a16="http://schemas.microsoft.com/office/drawing/2014/main" id="{67AE4745-4116-BE40-89D9-42635CE428E2}"/>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3C3A8814-059C-1645-A49C-84890585468B}"/>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C7AE2EF8-89A4-BF4B-9AA0-141CEEDEB59C}"/>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61" name="TekstSylinder 60">
            <a:extLst>
              <a:ext uri="{FF2B5EF4-FFF2-40B4-BE49-F238E27FC236}">
                <a16:creationId xmlns:a16="http://schemas.microsoft.com/office/drawing/2014/main" id="{5623F2AD-426B-A24A-B1BC-21ADF95218BA}"/>
              </a:ext>
            </a:extLst>
          </p:cNvPr>
          <p:cNvSpPr txBox="1"/>
          <p:nvPr userDrawn="1"/>
        </p:nvSpPr>
        <p:spPr>
          <a:xfrm>
            <a:off x="0" y="-213030"/>
            <a:ext cx="3068662" cy="206078"/>
          </a:xfrm>
          <a:prstGeom prst="rect">
            <a:avLst/>
          </a:prstGeom>
          <a:noFill/>
        </p:spPr>
        <p:txBody>
          <a:bodyPr wrap="none" lIns="0" tIns="0" rIns="0" bIns="0" rtlCol="0" anchor="ctr">
            <a:noAutofit/>
          </a:bodyPr>
          <a:lstStyle/>
          <a:p>
            <a:pPr algn="l"/>
            <a:r>
              <a:rPr lang="nb-NO" sz="800" dirty="0">
                <a:solidFill>
                  <a:schemeClr val="tx1"/>
                </a:solidFill>
              </a:rPr>
              <a:t>Oslo 2019</a:t>
            </a:r>
          </a:p>
        </p:txBody>
      </p:sp>
    </p:spTree>
    <p:extLst>
      <p:ext uri="{BB962C8B-B14F-4D97-AF65-F5344CB8AC3E}">
        <p14:creationId xmlns:p14="http://schemas.microsoft.com/office/powerpoint/2010/main" val="288981521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Deloverskrift rød">
    <p:bg>
      <p:bgPr>
        <a:solidFill>
          <a:schemeClr val="accent5"/>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1"/>
                </a:solidFill>
              </a:defRPr>
            </a:lvl1pPr>
          </a:lstStyle>
          <a:p>
            <a:r>
              <a:rPr lang="nb-NO"/>
              <a:t>Klikk for å redigere tittelstil</a:t>
            </a:r>
            <a:endParaRPr lang="nb-NO" dirty="0"/>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Rediger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D041A6F0-0B8A-9444-BB6E-70C7E9D9BBE0}" type="datetime1">
              <a:rPr lang="nb-NO" smtClean="0"/>
              <a:t>10.02.2021</a:t>
            </a:fld>
            <a:endParaRPr lang="nb-NO" dirty="0"/>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dirty="0"/>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dirty="0"/>
          </a:p>
        </p:txBody>
      </p:sp>
      <p:sp>
        <p:nvSpPr>
          <p:cNvPr id="11" name="TekstSylinder 10">
            <a:extLst>
              <a:ext uri="{FF2B5EF4-FFF2-40B4-BE49-F238E27FC236}">
                <a16:creationId xmlns:a16="http://schemas.microsoft.com/office/drawing/2014/main" id="{380454CF-FC92-4149-8A21-8BC7D56A2723}"/>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dirty="0">
                <a:solidFill>
                  <a:schemeClr val="tx1"/>
                </a:solidFill>
              </a:rPr>
              <a:t>Deloverskrift rød</a:t>
            </a:r>
          </a:p>
        </p:txBody>
      </p:sp>
    </p:spTree>
    <p:extLst>
      <p:ext uri="{BB962C8B-B14F-4D97-AF65-F5344CB8AC3E}">
        <p14:creationId xmlns:p14="http://schemas.microsoft.com/office/powerpoint/2010/main" val="23345812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Tittellysbilde bilde byen">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29D7420-2B41-5A47-8224-27AB9025098A}" type="datetime1">
              <a:rPr lang="nb-NO" smtClean="0"/>
              <a:t>10.02.2021</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10" name="TekstSylinder 9">
            <a:extLst>
              <a:ext uri="{FF2B5EF4-FFF2-40B4-BE49-F238E27FC236}">
                <a16:creationId xmlns:a16="http://schemas.microsoft.com/office/drawing/2014/main" id="{0DC99E27-7C6D-AE4A-B279-77DB37BAD325}"/>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dirty="0">
                <a:solidFill>
                  <a:schemeClr val="tx1"/>
                </a:solidFill>
              </a:rPr>
              <a:t>Tittellysbilde bilde 1</a:t>
            </a:r>
          </a:p>
        </p:txBody>
      </p:sp>
      <p:pic>
        <p:nvPicPr>
          <p:cNvPr id="23" name="Bilde 22">
            <a:extLst>
              <a:ext uri="{FF2B5EF4-FFF2-40B4-BE49-F238E27FC236}">
                <a16:creationId xmlns:a16="http://schemas.microsoft.com/office/drawing/2014/main" id="{F6B9E5CB-EB34-C444-B357-74B3A808EB71}"/>
              </a:ext>
            </a:extLst>
          </p:cNvPr>
          <p:cNvPicPr>
            <a:picLocks noChangeAspect="1"/>
          </p:cNvPicPr>
          <p:nvPr userDrawn="1"/>
        </p:nvPicPr>
        <p:blipFill rotWithShape="1">
          <a:blip r:embed="rId2"/>
          <a:srcRect l="367" t="17730" r="8645" b="5497"/>
          <a:stretch/>
        </p:blipFill>
        <p:spPr>
          <a:xfrm>
            <a:off x="0" y="0"/>
            <a:ext cx="12192000" cy="6858000"/>
          </a:xfrm>
          <a:prstGeom prst="rect">
            <a:avLst/>
          </a:prstGeom>
        </p:spPr>
      </p:pic>
      <p:sp>
        <p:nvSpPr>
          <p:cNvPr id="25" name="Rektangel 24">
            <a:extLst>
              <a:ext uri="{FF2B5EF4-FFF2-40B4-BE49-F238E27FC236}">
                <a16:creationId xmlns:a16="http://schemas.microsoft.com/office/drawing/2014/main" id="{FC704E32-2309-6E40-9EE7-3DF8D546B644}"/>
              </a:ext>
            </a:extLst>
          </p:cNvPr>
          <p:cNvSpPr/>
          <p:nvPr userDrawn="1"/>
        </p:nvSpPr>
        <p:spPr>
          <a:xfrm>
            <a:off x="441655" y="0"/>
            <a:ext cx="4722384" cy="631986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9" name="Rektangel 28">
            <a:extLst>
              <a:ext uri="{FF2B5EF4-FFF2-40B4-BE49-F238E27FC236}">
                <a16:creationId xmlns:a16="http://schemas.microsoft.com/office/drawing/2014/main" id="{6CD9A543-FA63-484E-93EB-D14BA7FBD4FC}"/>
              </a:ext>
            </a:extLst>
          </p:cNvPr>
          <p:cNvSpPr/>
          <p:nvPr userDrawn="1"/>
        </p:nvSpPr>
        <p:spPr>
          <a:xfrm>
            <a:off x="4157275" y="5313097"/>
            <a:ext cx="1006764" cy="10067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2" name="Rektangel 31">
            <a:extLst>
              <a:ext uri="{FF2B5EF4-FFF2-40B4-BE49-F238E27FC236}">
                <a16:creationId xmlns:a16="http://schemas.microsoft.com/office/drawing/2014/main" id="{F3D6F8E4-555E-174C-8BEA-DDE46BF9FE29}"/>
              </a:ext>
            </a:extLst>
          </p:cNvPr>
          <p:cNvSpPr/>
          <p:nvPr userDrawn="1"/>
        </p:nvSpPr>
        <p:spPr>
          <a:xfrm>
            <a:off x="8495380" y="4111095"/>
            <a:ext cx="1006764" cy="10067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3" name="Title 1">
            <a:extLst>
              <a:ext uri="{FF2B5EF4-FFF2-40B4-BE49-F238E27FC236}">
                <a16:creationId xmlns:a16="http://schemas.microsoft.com/office/drawing/2014/main" id="{3126A6C1-DCDD-2E47-ACCF-33E60BDC6ABF}"/>
              </a:ext>
            </a:extLst>
          </p:cNvPr>
          <p:cNvSpPr>
            <a:spLocks noGrp="1"/>
          </p:cNvSpPr>
          <p:nvPr>
            <p:ph type="ctrTitle" hasCustomPrompt="1"/>
          </p:nvPr>
        </p:nvSpPr>
        <p:spPr>
          <a:xfrm>
            <a:off x="750499" y="2638421"/>
            <a:ext cx="7379988" cy="2059058"/>
          </a:xfrm>
          <a:prstGeom prst="rect">
            <a:avLst/>
          </a:prstGeom>
          <a:noFill/>
        </p:spPr>
        <p:txBody>
          <a:bodyPr lIns="0" tIns="360000" rIns="720000" bIns="360000" anchor="b" anchorCtr="0">
            <a:noAutofit/>
          </a:bodyPr>
          <a:lstStyle>
            <a:lvl1pPr algn="l">
              <a:lnSpc>
                <a:spcPct val="100000"/>
              </a:lnSpc>
              <a:defRPr sz="4800">
                <a:solidFill>
                  <a:schemeClr val="bg1"/>
                </a:solidFill>
              </a:defRPr>
            </a:lvl1pPr>
          </a:lstStyle>
          <a:p>
            <a:r>
              <a:rPr lang="en-US" dirty="0"/>
              <a:t>Click to edit Master title style</a:t>
            </a:r>
            <a:endParaRPr dirty="0"/>
          </a:p>
        </p:txBody>
      </p:sp>
      <p:sp>
        <p:nvSpPr>
          <p:cNvPr id="34" name="Subtitle 2">
            <a:extLst>
              <a:ext uri="{FF2B5EF4-FFF2-40B4-BE49-F238E27FC236}">
                <a16:creationId xmlns:a16="http://schemas.microsoft.com/office/drawing/2014/main" id="{3B8D5D17-6D4E-7346-BF11-7F7744F7C859}"/>
              </a:ext>
            </a:extLst>
          </p:cNvPr>
          <p:cNvSpPr>
            <a:spLocks noGrp="1"/>
          </p:cNvSpPr>
          <p:nvPr>
            <p:ph type="subTitle" idx="1" hasCustomPrompt="1"/>
          </p:nvPr>
        </p:nvSpPr>
        <p:spPr>
          <a:xfrm>
            <a:off x="750500" y="5142017"/>
            <a:ext cx="4070432" cy="478857"/>
          </a:xfrm>
        </p:spPr>
        <p:txBody>
          <a:bodyPr lIns="0" tIns="180000" rIns="360000">
            <a:normAutofit/>
          </a:bodyPr>
          <a:lstStyle>
            <a:lvl1pPr marL="0" indent="0" algn="l">
              <a:lnSpc>
                <a:spcPct val="100000"/>
              </a:lnSpc>
              <a:spcBef>
                <a:spcPts val="0"/>
              </a:spcBef>
              <a:spcAft>
                <a:spcPts val="200"/>
              </a:spcAft>
              <a:buNone/>
              <a:tabLst>
                <a:tab pos="1331913" algn="l"/>
              </a:tabLst>
              <a:defRPr sz="1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dirty="0"/>
          </a:p>
        </p:txBody>
      </p:sp>
      <p:pic>
        <p:nvPicPr>
          <p:cNvPr id="14" name="Bilde 13">
            <a:extLst>
              <a:ext uri="{FF2B5EF4-FFF2-40B4-BE49-F238E27FC236}">
                <a16:creationId xmlns:a16="http://schemas.microsoft.com/office/drawing/2014/main" id="{B08BE20A-6A5F-E54C-B6AD-79FF3B89FDE0}"/>
              </a:ext>
            </a:extLst>
          </p:cNvPr>
          <p:cNvPicPr>
            <a:picLocks noChangeAspect="1"/>
          </p:cNvPicPr>
          <p:nvPr userDrawn="1"/>
        </p:nvPicPr>
        <p:blipFill rotWithShape="1">
          <a:blip r:embed="rId3"/>
          <a:srcRect l="15453" t="22824" r="16291" b="22885"/>
          <a:stretch/>
        </p:blipFill>
        <p:spPr>
          <a:xfrm>
            <a:off x="1000228" y="501765"/>
            <a:ext cx="1079454" cy="584292"/>
          </a:xfrm>
          <a:prstGeom prst="rect">
            <a:avLst/>
          </a:prstGeom>
        </p:spPr>
      </p:pic>
    </p:spTree>
    <p:extLst>
      <p:ext uri="{BB962C8B-B14F-4D97-AF65-F5344CB8AC3E}">
        <p14:creationId xmlns:p14="http://schemas.microsoft.com/office/powerpoint/2010/main" val="4544291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Deloverskrift gul">
    <p:bg>
      <p:bgPr>
        <a:solidFill>
          <a:schemeClr val="accent6"/>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1"/>
                </a:solidFill>
              </a:defRPr>
            </a:lvl1pPr>
          </a:lstStyle>
          <a:p>
            <a:r>
              <a:rPr lang="nb-NO"/>
              <a:t>Klikk for å redigere tittelstil</a:t>
            </a:r>
            <a:endParaRPr lang="nb-NO" dirty="0"/>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Rediger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507D2464-A518-1A48-B5E7-CA9150B3889F}" type="datetime1">
              <a:rPr lang="nb-NO" smtClean="0"/>
              <a:t>10.02.2021</a:t>
            </a:fld>
            <a:endParaRPr lang="nb-NO" dirty="0"/>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dirty="0"/>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dirty="0"/>
          </a:p>
        </p:txBody>
      </p:sp>
      <p:sp>
        <p:nvSpPr>
          <p:cNvPr id="11" name="TekstSylinder 10">
            <a:extLst>
              <a:ext uri="{FF2B5EF4-FFF2-40B4-BE49-F238E27FC236}">
                <a16:creationId xmlns:a16="http://schemas.microsoft.com/office/drawing/2014/main" id="{89B6CDA4-7176-8F4A-ACCF-608A8E6C105F}"/>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dirty="0">
                <a:solidFill>
                  <a:schemeClr val="tx1"/>
                </a:solidFill>
              </a:rPr>
              <a:t>Deloverskrift gul</a:t>
            </a:r>
          </a:p>
        </p:txBody>
      </p:sp>
    </p:spTree>
    <p:extLst>
      <p:ext uri="{BB962C8B-B14F-4D97-AF65-F5344CB8AC3E}">
        <p14:creationId xmlns:p14="http://schemas.microsoft.com/office/powerpoint/2010/main" val="311610317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Deloverskrift beige">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1"/>
                </a:solidFill>
              </a:defRPr>
            </a:lvl1pPr>
          </a:lstStyle>
          <a:p>
            <a:r>
              <a:rPr lang="nb-NO"/>
              <a:t>Klikk for å redigere tittelstil</a:t>
            </a:r>
            <a:endParaRPr lang="nb-NO" dirty="0"/>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Rediger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4E9B9390-45D3-3F49-83A6-08ED4C2BD589}" type="datetime1">
              <a:rPr lang="nb-NO" smtClean="0"/>
              <a:t>10.02.2021</a:t>
            </a:fld>
            <a:endParaRPr lang="nb-NO" dirty="0"/>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dirty="0"/>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dirty="0"/>
          </a:p>
        </p:txBody>
      </p:sp>
      <p:sp>
        <p:nvSpPr>
          <p:cNvPr id="11" name="TekstSylinder 10">
            <a:extLst>
              <a:ext uri="{FF2B5EF4-FFF2-40B4-BE49-F238E27FC236}">
                <a16:creationId xmlns:a16="http://schemas.microsoft.com/office/drawing/2014/main" id="{E4986A0A-A0AC-804C-893B-A9A85566615C}"/>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dirty="0">
                <a:solidFill>
                  <a:schemeClr val="tx1"/>
                </a:solidFill>
              </a:rPr>
              <a:t>Deloverskrift beige</a:t>
            </a:r>
          </a:p>
        </p:txBody>
      </p:sp>
    </p:spTree>
    <p:extLst>
      <p:ext uri="{BB962C8B-B14F-4D97-AF65-F5344CB8AC3E}">
        <p14:creationId xmlns:p14="http://schemas.microsoft.com/office/powerpoint/2010/main" val="26903852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Tittel og inn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p>
            <a:r>
              <a:rPr lang="nb-NO"/>
              <a:t>Klikk for å redigere tittelstil</a:t>
            </a:r>
            <a:endParaRPr dirty="0"/>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lstStyle>
            <a:lvl1pPr>
              <a:spcBef>
                <a:spcPts val="1800"/>
              </a:spcBef>
              <a:defRPr/>
            </a:lvl1pPr>
          </a:lstStyle>
          <a:p>
            <a:pPr lvl="0"/>
            <a:r>
              <a:rPr lang="nb-NO"/>
              <a:t>Rediger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C20DE0DF-BE6B-D248-92A9-54242D212695}" type="datetime1">
              <a:rPr lang="nb-NO" smtClean="0"/>
              <a:t>10.02.2021</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282246588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5" y="720001"/>
            <a:ext cx="10801349"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5181600" cy="4060826"/>
          </a:xfrm>
        </p:spPr>
        <p:txBody>
          <a:bodyPr/>
          <a:lstStyle/>
          <a:p>
            <a:pPr lvl="0"/>
            <a:r>
              <a:rPr lang="nb-NO"/>
              <a:t>Rediger tekststiler i malen</a:t>
            </a:r>
          </a:p>
        </p:txBody>
      </p:sp>
      <p:sp>
        <p:nvSpPr>
          <p:cNvPr id="4" name="Content Placeholder 3">
            <a:extLst>
              <a:ext uri="{FF2B5EF4-FFF2-40B4-BE49-F238E27FC236}">
                <a16:creationId xmlns:a16="http://schemas.microsoft.com/office/drawing/2014/main" id="{7FF75A28-A05B-4C45-9436-D5C5546D0D22}"/>
              </a:ext>
            </a:extLst>
          </p:cNvPr>
          <p:cNvSpPr>
            <a:spLocks noGrp="1"/>
          </p:cNvSpPr>
          <p:nvPr>
            <p:ph sz="half" idx="2"/>
          </p:nvPr>
        </p:nvSpPr>
        <p:spPr>
          <a:xfrm>
            <a:off x="6315074" y="2032000"/>
            <a:ext cx="5181600" cy="4060826"/>
          </a:xfrm>
        </p:spPr>
        <p:txBody>
          <a:bodyPr/>
          <a:lstStyle/>
          <a:p>
            <a:pPr lvl="0"/>
            <a:r>
              <a:rPr lang="nb-NO"/>
              <a:t>Rediger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81931E7B-50BA-9449-91F9-9A9201D90364}" type="datetime1">
              <a:rPr lang="nb-NO" smtClean="0"/>
              <a:t>10.02.2021</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243631383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En innholdsd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6" y="720001"/>
            <a:ext cx="5181600" cy="1311999"/>
          </a:xfrm>
        </p:spPr>
        <p:txBody>
          <a:bodyPr/>
          <a:lstStyle/>
          <a:p>
            <a:r>
              <a:rPr lang="nb-NO"/>
              <a:t>Klikk for å redigere tittelstil</a:t>
            </a:r>
            <a:endParaRPr dirty="0"/>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5181600" cy="4060826"/>
          </a:xfrm>
        </p:spPr>
        <p:txBody>
          <a:bodyPr/>
          <a:lstStyle/>
          <a:p>
            <a:pPr lvl="0"/>
            <a:r>
              <a:rPr lang="nb-NO"/>
              <a:t>Rediger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A2434FEE-7D88-AA46-8139-80D9197567F4}" type="datetime1">
              <a:rPr lang="nb-NO" smtClean="0"/>
              <a:t>10.02.2021</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162237979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re innholdsdel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5" y="720001"/>
            <a:ext cx="10801349"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2794087" cy="4060826"/>
          </a:xfrm>
        </p:spPr>
        <p:txBody>
          <a:bodyPr/>
          <a:lstStyle/>
          <a:p>
            <a:pPr lvl="0"/>
            <a:r>
              <a:rPr lang="nb-NO"/>
              <a:t>Rediger tekststiler i malen</a:t>
            </a:r>
          </a:p>
        </p:txBody>
      </p:sp>
      <p:sp>
        <p:nvSpPr>
          <p:cNvPr id="4" name="Content Placeholder 3">
            <a:extLst>
              <a:ext uri="{FF2B5EF4-FFF2-40B4-BE49-F238E27FC236}">
                <a16:creationId xmlns:a16="http://schemas.microsoft.com/office/drawing/2014/main" id="{7FF75A28-A05B-4C45-9436-D5C5546D0D22}"/>
              </a:ext>
            </a:extLst>
          </p:cNvPr>
          <p:cNvSpPr>
            <a:spLocks noGrp="1"/>
          </p:cNvSpPr>
          <p:nvPr>
            <p:ph sz="half" idx="2"/>
          </p:nvPr>
        </p:nvSpPr>
        <p:spPr>
          <a:xfrm>
            <a:off x="4064001" y="2032000"/>
            <a:ext cx="3370812" cy="4060826"/>
          </a:xfrm>
        </p:spPr>
        <p:txBody>
          <a:bodyPr/>
          <a:lstStyle/>
          <a:p>
            <a:pPr lvl="0"/>
            <a:r>
              <a:rPr lang="nb-NO"/>
              <a:t>Rediger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442C1D8A-1AB1-7949-9E34-570CB6C6816A}" type="datetime1">
              <a:rPr lang="nb-NO" smtClean="0"/>
              <a:t>10.02.2021</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8" name="Content Placeholder 3">
            <a:extLst>
              <a:ext uri="{FF2B5EF4-FFF2-40B4-BE49-F238E27FC236}">
                <a16:creationId xmlns:a16="http://schemas.microsoft.com/office/drawing/2014/main" id="{CA632195-EBBA-0E43-9228-823934194B1B}"/>
              </a:ext>
            </a:extLst>
          </p:cNvPr>
          <p:cNvSpPr>
            <a:spLocks noGrp="1"/>
          </p:cNvSpPr>
          <p:nvPr>
            <p:ph sz="half" idx="13"/>
          </p:nvPr>
        </p:nvSpPr>
        <p:spPr>
          <a:xfrm>
            <a:off x="8125862" y="2032000"/>
            <a:ext cx="3370812" cy="4060826"/>
          </a:xfrm>
        </p:spPr>
        <p:txBody>
          <a:bodyPr/>
          <a:lstStyle/>
          <a:p>
            <a:pPr lvl="0"/>
            <a:r>
              <a:rPr lang="nb-NO"/>
              <a:t>Rediger tekststiler i malen</a:t>
            </a:r>
          </a:p>
        </p:txBody>
      </p:sp>
    </p:spTree>
    <p:extLst>
      <p:ext uri="{BB962C8B-B14F-4D97-AF65-F5344CB8AC3E}">
        <p14:creationId xmlns:p14="http://schemas.microsoft.com/office/powerpoint/2010/main" val="56329865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innhold bilde høy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hasCustomPrompt="1"/>
          </p:nvPr>
        </p:nvSpPr>
        <p:spPr>
          <a:xfrm>
            <a:off x="695325" y="720001"/>
            <a:ext cx="5400675" cy="1311999"/>
          </a:xfrm>
        </p:spPr>
        <p:txBody>
          <a:bodyPr rIns="360000"/>
          <a:lstStyle/>
          <a:p>
            <a:r>
              <a:rPr lang="en-US" dirty="0"/>
              <a:t>Click to edit Master title style</a:t>
            </a:r>
            <a:endParaRPr dirty="0"/>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hasCustomPrompt="1"/>
          </p:nvPr>
        </p:nvSpPr>
        <p:spPr>
          <a:xfrm>
            <a:off x="695325" y="2032001"/>
            <a:ext cx="5400675" cy="3924272"/>
          </a:xfrm>
        </p:spPr>
        <p:txBody>
          <a:bodyPr rIns="360000"/>
          <a:lstStyle>
            <a:lvl1pPr>
              <a:spcBef>
                <a:spcPts val="1200"/>
              </a:spcBef>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4D766B14-D201-5E43-92B4-5BFC4FDF65D3}" type="datetime1">
              <a:rPr lang="nb-NO" smtClean="0"/>
              <a:t>10.02.2021</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a:xfrm>
            <a:off x="2027199" y="6292849"/>
            <a:ext cx="4064000" cy="365125"/>
          </a:xfrm>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5" name="Plassholder for bilde 4">
            <a:extLst>
              <a:ext uri="{FF2B5EF4-FFF2-40B4-BE49-F238E27FC236}">
                <a16:creationId xmlns:a16="http://schemas.microsoft.com/office/drawing/2014/main" id="{D25668C1-8BFE-9845-BF15-C29694E485B8}"/>
              </a:ext>
            </a:extLst>
          </p:cNvPr>
          <p:cNvSpPr>
            <a:spLocks noGrp="1"/>
          </p:cNvSpPr>
          <p:nvPr>
            <p:ph type="pic" sz="quarter" idx="13"/>
          </p:nvPr>
        </p:nvSpPr>
        <p:spPr>
          <a:xfrm>
            <a:off x="6091200" y="0"/>
            <a:ext cx="6091200" cy="6858000"/>
          </a:xfrm>
        </p:spPr>
        <p:txBody>
          <a:bodyPr tIns="720000">
            <a:normAutofit/>
          </a:bodyPr>
          <a:lstStyle>
            <a:lvl1pPr marL="0" indent="0" algn="ctr">
              <a:buFont typeface="Arial" panose="020B0604020202020204" pitchFamily="34" charset="0"/>
              <a:buNone/>
              <a:defRPr sz="1200"/>
            </a:lvl1pPr>
          </a:lstStyle>
          <a:p>
            <a:r>
              <a:rPr lang="nb-NO"/>
              <a:t>Klikk ikonet for å legge til et bilde</a:t>
            </a:r>
          </a:p>
        </p:txBody>
      </p:sp>
    </p:spTree>
    <p:extLst>
      <p:ext uri="{BB962C8B-B14F-4D97-AF65-F5344CB8AC3E}">
        <p14:creationId xmlns:p14="http://schemas.microsoft.com/office/powerpoint/2010/main" val="81314343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Sitat positiv">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p>
            <a:r>
              <a:rPr lang="nb-NO"/>
              <a:t>Klikk for å redigere tittelstil</a:t>
            </a:r>
            <a:endParaRPr dirty="0"/>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normAutofit/>
          </a:bodyPr>
          <a:lstStyle>
            <a:lvl1pPr marL="0" indent="432000">
              <a:spcBef>
                <a:spcPts val="1800"/>
              </a:spcBef>
              <a:defRPr sz="4000"/>
            </a:lvl1pPr>
          </a:lstStyle>
          <a:p>
            <a:pPr lvl="0"/>
            <a:r>
              <a:rPr lang="nb-NO"/>
              <a:t>Rediger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C20DE0DF-BE6B-D248-92A9-54242D212695}" type="datetime1">
              <a:rPr lang="nb-NO" smtClean="0"/>
              <a:t>10.02.2021</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377979751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Sitat negativ">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lvl1pPr>
              <a:defRPr>
                <a:solidFill>
                  <a:schemeClr val="bg1"/>
                </a:solidFill>
              </a:defRPr>
            </a:lvl1pPr>
          </a:lstStyle>
          <a:p>
            <a:r>
              <a:rPr lang="nb-NO"/>
              <a:t>Klikk for å redigere tittelstil</a:t>
            </a:r>
            <a:endParaRPr dirty="0"/>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normAutofit/>
          </a:bodyPr>
          <a:lstStyle>
            <a:lvl1pPr marL="0" indent="432000">
              <a:spcBef>
                <a:spcPts val="1800"/>
              </a:spcBef>
              <a:defRPr sz="4000">
                <a:solidFill>
                  <a:schemeClr val="bg1"/>
                </a:solidFill>
              </a:defRPr>
            </a:lvl1pPr>
          </a:lstStyle>
          <a:p>
            <a:pPr lvl="0"/>
            <a:r>
              <a:rPr lang="nb-NO"/>
              <a:t>Rediger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lvl1pPr>
              <a:defRPr>
                <a:solidFill>
                  <a:schemeClr val="bg1"/>
                </a:solidFill>
              </a:defRPr>
            </a:lvl1pPr>
          </a:lstStyle>
          <a:p>
            <a:fld id="{C20DE0DF-BE6B-D248-92A9-54242D212695}" type="datetime1">
              <a:rPr lang="nb-NO" smtClean="0"/>
              <a:pPr/>
              <a:t>10.02.2021</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lvl1pPr>
              <a:defRPr>
                <a:solidFill>
                  <a:schemeClr val="bg1"/>
                </a:solidFill>
              </a:defRPr>
            </a:lvl1p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pic>
        <p:nvPicPr>
          <p:cNvPr id="7" name="Bilde 6">
            <a:extLst>
              <a:ext uri="{FF2B5EF4-FFF2-40B4-BE49-F238E27FC236}">
                <a16:creationId xmlns:a16="http://schemas.microsoft.com/office/drawing/2014/main" id="{8DDA4121-57A1-9F44-B389-BA4A1B2AF195}"/>
              </a:ext>
            </a:extLst>
          </p:cNvPr>
          <p:cNvPicPr>
            <a:picLocks noChangeAspect="1"/>
          </p:cNvPicPr>
          <p:nvPr userDrawn="1"/>
        </p:nvPicPr>
        <p:blipFill>
          <a:blip r:embed="rId2"/>
          <a:stretch>
            <a:fillRect/>
          </a:stretch>
        </p:blipFill>
        <p:spPr>
          <a:xfrm>
            <a:off x="331200" y="6298809"/>
            <a:ext cx="688336" cy="355181"/>
          </a:xfrm>
          <a:prstGeom prst="rect">
            <a:avLst/>
          </a:prstGeom>
        </p:spPr>
      </p:pic>
      <p:grpSp>
        <p:nvGrpSpPr>
          <p:cNvPr id="11" name="Gruppe 10">
            <a:extLst>
              <a:ext uri="{FF2B5EF4-FFF2-40B4-BE49-F238E27FC236}">
                <a16:creationId xmlns:a16="http://schemas.microsoft.com/office/drawing/2014/main" id="{486E79E7-CC13-A347-AE3A-84BB7411F0A2}"/>
              </a:ext>
            </a:extLst>
          </p:cNvPr>
          <p:cNvGrpSpPr/>
          <p:nvPr userDrawn="1"/>
        </p:nvGrpSpPr>
        <p:grpSpPr>
          <a:xfrm>
            <a:off x="-715963" y="-1306644"/>
            <a:ext cx="12909163" cy="8164644"/>
            <a:chOff x="-715963" y="-1306644"/>
            <a:chExt cx="12909163" cy="8164644"/>
          </a:xfrm>
        </p:grpSpPr>
        <p:grpSp>
          <p:nvGrpSpPr>
            <p:cNvPr id="12" name="Gruppe 11">
              <a:extLst>
                <a:ext uri="{FF2B5EF4-FFF2-40B4-BE49-F238E27FC236}">
                  <a16:creationId xmlns:a16="http://schemas.microsoft.com/office/drawing/2014/main" id="{2F30F98F-9F6E-0C4E-8E69-71C10B7D290A}"/>
                </a:ext>
              </a:extLst>
            </p:cNvPr>
            <p:cNvGrpSpPr/>
            <p:nvPr userDrawn="1"/>
          </p:nvGrpSpPr>
          <p:grpSpPr>
            <a:xfrm>
              <a:off x="-800" y="-1306644"/>
              <a:ext cx="12194000" cy="1075340"/>
              <a:chOff x="-800" y="-1229864"/>
              <a:chExt cx="12194000" cy="1075340"/>
            </a:xfrm>
          </p:grpSpPr>
          <p:grpSp>
            <p:nvGrpSpPr>
              <p:cNvPr id="29" name="Gruppe 28">
                <a:extLst>
                  <a:ext uri="{FF2B5EF4-FFF2-40B4-BE49-F238E27FC236}">
                    <a16:creationId xmlns:a16="http://schemas.microsoft.com/office/drawing/2014/main" id="{A1DA2F1D-3EF3-B74C-8B2F-1D393F5B8826}"/>
                  </a:ext>
                </a:extLst>
              </p:cNvPr>
              <p:cNvGrpSpPr/>
              <p:nvPr/>
            </p:nvGrpSpPr>
            <p:grpSpPr>
              <a:xfrm>
                <a:off x="0" y="-320124"/>
                <a:ext cx="12192000" cy="165600"/>
                <a:chOff x="0" y="-413084"/>
                <a:chExt cx="12192000" cy="206078"/>
              </a:xfrm>
              <a:solidFill>
                <a:schemeClr val="bg1"/>
              </a:solidFill>
            </p:grpSpPr>
            <p:sp>
              <p:nvSpPr>
                <p:cNvPr id="56" name="Rektangel 55">
                  <a:extLst>
                    <a:ext uri="{FF2B5EF4-FFF2-40B4-BE49-F238E27FC236}">
                      <a16:creationId xmlns:a16="http://schemas.microsoft.com/office/drawing/2014/main" id="{6255A372-5580-A24A-B439-C57A7E1CE4B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57" name="Rektangel 56">
                  <a:extLst>
                    <a:ext uri="{FF2B5EF4-FFF2-40B4-BE49-F238E27FC236}">
                      <a16:creationId xmlns:a16="http://schemas.microsoft.com/office/drawing/2014/main" id="{B7371540-2443-8541-B5DC-F4B684B3C93E}"/>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58" name="Rektangel 57">
                  <a:extLst>
                    <a:ext uri="{FF2B5EF4-FFF2-40B4-BE49-F238E27FC236}">
                      <a16:creationId xmlns:a16="http://schemas.microsoft.com/office/drawing/2014/main" id="{CB4CE255-C398-A543-8B5B-486CC5D519E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59" name="Rektangel 58">
                  <a:extLst>
                    <a:ext uri="{FF2B5EF4-FFF2-40B4-BE49-F238E27FC236}">
                      <a16:creationId xmlns:a16="http://schemas.microsoft.com/office/drawing/2014/main" id="{FB9A6627-FDFC-824A-9236-EBF047C277D7}"/>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60" name="Rektangel 59">
                  <a:extLst>
                    <a:ext uri="{FF2B5EF4-FFF2-40B4-BE49-F238E27FC236}">
                      <a16:creationId xmlns:a16="http://schemas.microsoft.com/office/drawing/2014/main" id="{42A8A78A-FCCA-064A-9D35-FC5F951C2A42}"/>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61" name="Rektangel 60">
                  <a:extLst>
                    <a:ext uri="{FF2B5EF4-FFF2-40B4-BE49-F238E27FC236}">
                      <a16:creationId xmlns:a16="http://schemas.microsoft.com/office/drawing/2014/main" id="{2DB9322E-D287-C341-974F-B8F882273F3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grpSp>
          <p:cxnSp>
            <p:nvCxnSpPr>
              <p:cNvPr id="30" name="Rett linje 29">
                <a:extLst>
                  <a:ext uri="{FF2B5EF4-FFF2-40B4-BE49-F238E27FC236}">
                    <a16:creationId xmlns:a16="http://schemas.microsoft.com/office/drawing/2014/main" id="{91D842E9-F200-3D41-A665-0A7DD621DBC6}"/>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78217F23-38DC-F441-AA01-3C15887A1444}"/>
                  </a:ext>
                </a:extLst>
              </p:cNvPr>
              <p:cNvCxnSpPr>
                <a:cxnSpLocks/>
                <a:stCxn id="46"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445130D1-A515-A24D-9BE7-102854BB6A84}"/>
                  </a:ext>
                </a:extLst>
              </p:cNvPr>
              <p:cNvCxnSpPr>
                <a:cxnSpLocks/>
                <a:stCxn id="48"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7FF53E66-AB46-0141-AD89-455E96D26C14}"/>
                  </a:ext>
                </a:extLst>
              </p:cNvPr>
              <p:cNvCxnSpPr>
                <a:cxnSpLocks/>
                <a:stCxn id="44"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Rett linje 33">
                <a:extLst>
                  <a:ext uri="{FF2B5EF4-FFF2-40B4-BE49-F238E27FC236}">
                    <a16:creationId xmlns:a16="http://schemas.microsoft.com/office/drawing/2014/main" id="{B7A86560-6696-014A-AECA-E19F9F24123E}"/>
                  </a:ext>
                </a:extLst>
              </p:cNvPr>
              <p:cNvCxnSpPr>
                <a:cxnSpLocks/>
                <a:stCxn id="50"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 name="Rett linje 34">
                <a:extLst>
                  <a:ext uri="{FF2B5EF4-FFF2-40B4-BE49-F238E27FC236}">
                    <a16:creationId xmlns:a16="http://schemas.microsoft.com/office/drawing/2014/main" id="{A0F75356-8546-3149-9570-360B5827EA7E}"/>
                  </a:ext>
                </a:extLst>
              </p:cNvPr>
              <p:cNvCxnSpPr>
                <a:cxnSpLocks/>
                <a:stCxn id="54"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 name="Rett linje 35">
                <a:extLst>
                  <a:ext uri="{FF2B5EF4-FFF2-40B4-BE49-F238E27FC236}">
                    <a16:creationId xmlns:a16="http://schemas.microsoft.com/office/drawing/2014/main" id="{105343E5-1F5C-CA46-8C3E-700D58730833}"/>
                  </a:ext>
                </a:extLst>
              </p:cNvPr>
              <p:cNvCxnSpPr>
                <a:cxnSpLocks/>
                <a:stCxn id="52"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7" name="Gruppe 36">
                <a:extLst>
                  <a:ext uri="{FF2B5EF4-FFF2-40B4-BE49-F238E27FC236}">
                    <a16:creationId xmlns:a16="http://schemas.microsoft.com/office/drawing/2014/main" id="{EAD5D459-2BF6-D64F-8F45-536C2073FDD3}"/>
                  </a:ext>
                </a:extLst>
              </p:cNvPr>
              <p:cNvGrpSpPr/>
              <p:nvPr userDrawn="1"/>
            </p:nvGrpSpPr>
            <p:grpSpPr>
              <a:xfrm>
                <a:off x="0" y="-621464"/>
                <a:ext cx="12192000" cy="206078"/>
                <a:chOff x="0" y="-674874"/>
                <a:chExt cx="12192000" cy="206078"/>
              </a:xfrm>
            </p:grpSpPr>
            <p:sp>
              <p:nvSpPr>
                <p:cNvPr id="54" name="Rektangel 53">
                  <a:extLst>
                    <a:ext uri="{FF2B5EF4-FFF2-40B4-BE49-F238E27FC236}">
                      <a16:creationId xmlns:a16="http://schemas.microsoft.com/office/drawing/2014/main" id="{9C01F6CB-C381-1E41-86A2-F808355B3C5C}"/>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33,87 cm</a:t>
                  </a:r>
                </a:p>
              </p:txBody>
            </p:sp>
            <p:cxnSp>
              <p:nvCxnSpPr>
                <p:cNvPr id="55" name="Rett linje 54">
                  <a:extLst>
                    <a:ext uri="{FF2B5EF4-FFF2-40B4-BE49-F238E27FC236}">
                      <a16:creationId xmlns:a16="http://schemas.microsoft.com/office/drawing/2014/main" id="{27FECFBD-D718-9D4C-81D5-FD9384B0DCB9}"/>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8" name="Gruppe 37">
                <a:extLst>
                  <a:ext uri="{FF2B5EF4-FFF2-40B4-BE49-F238E27FC236}">
                    <a16:creationId xmlns:a16="http://schemas.microsoft.com/office/drawing/2014/main" id="{273A8231-E16C-A243-A2FC-13A3FD206C22}"/>
                  </a:ext>
                </a:extLst>
              </p:cNvPr>
              <p:cNvGrpSpPr/>
              <p:nvPr userDrawn="1"/>
            </p:nvGrpSpPr>
            <p:grpSpPr>
              <a:xfrm>
                <a:off x="0" y="-744566"/>
                <a:ext cx="10156824" cy="206078"/>
                <a:chOff x="0" y="-930144"/>
                <a:chExt cx="10156824" cy="206078"/>
              </a:xfrm>
            </p:grpSpPr>
            <p:sp>
              <p:nvSpPr>
                <p:cNvPr id="52" name="Rektangel 51">
                  <a:extLst>
                    <a:ext uri="{FF2B5EF4-FFF2-40B4-BE49-F238E27FC236}">
                      <a16:creationId xmlns:a16="http://schemas.microsoft.com/office/drawing/2014/main" id="{6CEF6F6D-156F-D64B-A26B-57B303DF8733}"/>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28,20 cm</a:t>
                  </a:r>
                </a:p>
              </p:txBody>
            </p:sp>
            <p:cxnSp>
              <p:nvCxnSpPr>
                <p:cNvPr id="53" name="Rett linje 52">
                  <a:extLst>
                    <a:ext uri="{FF2B5EF4-FFF2-40B4-BE49-F238E27FC236}">
                      <a16:creationId xmlns:a16="http://schemas.microsoft.com/office/drawing/2014/main" id="{E3AF0233-5560-6447-B7A4-C14F61197A17}"/>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9" name="Gruppe 38">
                <a:extLst>
                  <a:ext uri="{FF2B5EF4-FFF2-40B4-BE49-F238E27FC236}">
                    <a16:creationId xmlns:a16="http://schemas.microsoft.com/office/drawing/2014/main" id="{BD1CA949-A5BB-EC47-A21B-7EAED08253EF}"/>
                  </a:ext>
                </a:extLst>
              </p:cNvPr>
              <p:cNvGrpSpPr/>
              <p:nvPr userDrawn="1"/>
            </p:nvGrpSpPr>
            <p:grpSpPr>
              <a:xfrm>
                <a:off x="0" y="-867666"/>
                <a:ext cx="8128000" cy="206078"/>
                <a:chOff x="0" y="-1191934"/>
                <a:chExt cx="8128000" cy="206078"/>
              </a:xfrm>
            </p:grpSpPr>
            <p:sp>
              <p:nvSpPr>
                <p:cNvPr id="50" name="Rektangel 49">
                  <a:extLst>
                    <a:ext uri="{FF2B5EF4-FFF2-40B4-BE49-F238E27FC236}">
                      <a16:creationId xmlns:a16="http://schemas.microsoft.com/office/drawing/2014/main" id="{83DF98C9-9C7B-EE42-8AF8-5DE25FE2001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22,56 cm</a:t>
                  </a:r>
                </a:p>
              </p:txBody>
            </p:sp>
            <p:cxnSp>
              <p:nvCxnSpPr>
                <p:cNvPr id="51" name="Rett linje 50">
                  <a:extLst>
                    <a:ext uri="{FF2B5EF4-FFF2-40B4-BE49-F238E27FC236}">
                      <a16:creationId xmlns:a16="http://schemas.microsoft.com/office/drawing/2014/main" id="{41C64B40-429E-8143-A0BC-94BDE0975DC3}"/>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0" name="Gruppe 39">
                <a:extLst>
                  <a:ext uri="{FF2B5EF4-FFF2-40B4-BE49-F238E27FC236}">
                    <a16:creationId xmlns:a16="http://schemas.microsoft.com/office/drawing/2014/main" id="{A9C6E4C4-F02D-394E-AF1D-C51754803FCB}"/>
                  </a:ext>
                </a:extLst>
              </p:cNvPr>
              <p:cNvGrpSpPr/>
              <p:nvPr userDrawn="1"/>
            </p:nvGrpSpPr>
            <p:grpSpPr>
              <a:xfrm>
                <a:off x="-800" y="-990766"/>
                <a:ext cx="6091200" cy="206078"/>
                <a:chOff x="0" y="-1453724"/>
                <a:chExt cx="6091200" cy="206078"/>
              </a:xfrm>
            </p:grpSpPr>
            <p:sp>
              <p:nvSpPr>
                <p:cNvPr id="48" name="Rektangel 47">
                  <a:extLst>
                    <a:ext uri="{FF2B5EF4-FFF2-40B4-BE49-F238E27FC236}">
                      <a16:creationId xmlns:a16="http://schemas.microsoft.com/office/drawing/2014/main" id="{3969980B-68AB-9447-983D-028ABB4B50E9}"/>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49" name="Rett linje 48">
                  <a:extLst>
                    <a:ext uri="{FF2B5EF4-FFF2-40B4-BE49-F238E27FC236}">
                      <a16:creationId xmlns:a16="http://schemas.microsoft.com/office/drawing/2014/main" id="{D7433776-45D2-D448-BE15-3A90FEB681D0}"/>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8E92939D-2FC0-A345-8E25-DB8134AD566D}"/>
                  </a:ext>
                </a:extLst>
              </p:cNvPr>
              <p:cNvGrpSpPr/>
              <p:nvPr userDrawn="1"/>
            </p:nvGrpSpPr>
            <p:grpSpPr>
              <a:xfrm>
                <a:off x="0" y="-1113866"/>
                <a:ext cx="4060800" cy="206078"/>
                <a:chOff x="0" y="-1715514"/>
                <a:chExt cx="4060800" cy="206078"/>
              </a:xfrm>
            </p:grpSpPr>
            <p:sp>
              <p:nvSpPr>
                <p:cNvPr id="46" name="Rektangel 45">
                  <a:extLst>
                    <a:ext uri="{FF2B5EF4-FFF2-40B4-BE49-F238E27FC236}">
                      <a16:creationId xmlns:a16="http://schemas.microsoft.com/office/drawing/2014/main" id="{280814A4-AA7C-7D46-B1D5-53CBDAEE2AC0}"/>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47" name="Rett linje 46">
                  <a:extLst>
                    <a:ext uri="{FF2B5EF4-FFF2-40B4-BE49-F238E27FC236}">
                      <a16:creationId xmlns:a16="http://schemas.microsoft.com/office/drawing/2014/main" id="{0D9A5691-593C-2944-8164-17D13666E22A}"/>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1EAA7A4E-6528-4E44-A9B1-8A79754376AF}"/>
                  </a:ext>
                </a:extLst>
              </p:cNvPr>
              <p:cNvGrpSpPr/>
              <p:nvPr userDrawn="1"/>
            </p:nvGrpSpPr>
            <p:grpSpPr>
              <a:xfrm>
                <a:off x="0" y="-1229864"/>
                <a:ext cx="1015200" cy="206078"/>
                <a:chOff x="0" y="-1959289"/>
                <a:chExt cx="1015200" cy="206078"/>
              </a:xfrm>
            </p:grpSpPr>
            <p:sp>
              <p:nvSpPr>
                <p:cNvPr id="44" name="Rektangel 43">
                  <a:extLst>
                    <a:ext uri="{FF2B5EF4-FFF2-40B4-BE49-F238E27FC236}">
                      <a16:creationId xmlns:a16="http://schemas.microsoft.com/office/drawing/2014/main" id="{7F5B40C9-073A-5C4D-B077-02C29F203736}"/>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 cm</a:t>
                  </a:r>
                </a:p>
              </p:txBody>
            </p:sp>
            <p:cxnSp>
              <p:nvCxnSpPr>
                <p:cNvPr id="45" name="Rett linje 44">
                  <a:extLst>
                    <a:ext uri="{FF2B5EF4-FFF2-40B4-BE49-F238E27FC236}">
                      <a16:creationId xmlns:a16="http://schemas.microsoft.com/office/drawing/2014/main" id="{1DEB211C-A30E-1F40-B3FE-422EE0E4D06B}"/>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3" name="Rett linje 42">
                <a:extLst>
                  <a:ext uri="{FF2B5EF4-FFF2-40B4-BE49-F238E27FC236}">
                    <a16:creationId xmlns:a16="http://schemas.microsoft.com/office/drawing/2014/main" id="{1AE1E520-A5BC-E84F-89BB-9279906BBA56}"/>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uppe 12">
              <a:extLst>
                <a:ext uri="{FF2B5EF4-FFF2-40B4-BE49-F238E27FC236}">
                  <a16:creationId xmlns:a16="http://schemas.microsoft.com/office/drawing/2014/main" id="{8FDFCC4A-D2BA-3448-A65F-18CA3DE48067}"/>
                </a:ext>
              </a:extLst>
            </p:cNvPr>
            <p:cNvGrpSpPr/>
            <p:nvPr userDrawn="1"/>
          </p:nvGrpSpPr>
          <p:grpSpPr>
            <a:xfrm>
              <a:off x="-715963" y="-4004"/>
              <a:ext cx="590564" cy="6862004"/>
              <a:chOff x="-715963" y="-4004"/>
              <a:chExt cx="590564" cy="6862004"/>
            </a:xfrm>
          </p:grpSpPr>
          <p:sp>
            <p:nvSpPr>
              <p:cNvPr id="15" name="Rektangel 14">
                <a:extLst>
                  <a:ext uri="{FF2B5EF4-FFF2-40B4-BE49-F238E27FC236}">
                    <a16:creationId xmlns:a16="http://schemas.microsoft.com/office/drawing/2014/main" id="{4D912C5E-CD37-E34E-A01F-E8F9A16DCCFD}"/>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2,13 cm</a:t>
                </a:r>
              </a:p>
            </p:txBody>
          </p:sp>
          <p:sp>
            <p:nvSpPr>
              <p:cNvPr id="16" name="Rektangel 15">
                <a:extLst>
                  <a:ext uri="{FF2B5EF4-FFF2-40B4-BE49-F238E27FC236}">
                    <a16:creationId xmlns:a16="http://schemas.microsoft.com/office/drawing/2014/main" id="{A3E9B2BD-29D4-B047-AE84-1D2FD28AC808}"/>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17" name="Rektangel 16">
                <a:extLst>
                  <a:ext uri="{FF2B5EF4-FFF2-40B4-BE49-F238E27FC236}">
                    <a16:creationId xmlns:a16="http://schemas.microsoft.com/office/drawing/2014/main" id="{3B6419E1-27B7-4242-9899-8736B5449311}"/>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18" name="Rektangel 17">
                <a:extLst>
                  <a:ext uri="{FF2B5EF4-FFF2-40B4-BE49-F238E27FC236}">
                    <a16:creationId xmlns:a16="http://schemas.microsoft.com/office/drawing/2014/main" id="{C3FBAA30-9926-6F49-A160-F804DED46A24}"/>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cxnSp>
            <p:nvCxnSpPr>
              <p:cNvPr id="19" name="Rett linje 18">
                <a:extLst>
                  <a:ext uri="{FF2B5EF4-FFF2-40B4-BE49-F238E27FC236}">
                    <a16:creationId xmlns:a16="http://schemas.microsoft.com/office/drawing/2014/main" id="{E4FCAB45-1B4A-3748-9FE3-A87994C2096E}"/>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76E3B826-8775-D74F-A318-E8E24FE7D865}"/>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7D6FB438-683F-8C4C-800B-93E9E44690D5}"/>
                  </a:ext>
                </a:extLst>
              </p:cNvPr>
              <p:cNvCxnSpPr>
                <a:cxnSpLocks/>
                <a:stCxn id="23"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2A83B05B-591C-1B43-9AB3-737807239ECE}"/>
                  </a:ext>
                </a:extLst>
              </p:cNvPr>
              <p:cNvCxnSpPr>
                <a:cxnSpLocks/>
                <a:stCxn id="23"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ktangel 22">
                <a:extLst>
                  <a:ext uri="{FF2B5EF4-FFF2-40B4-BE49-F238E27FC236}">
                    <a16:creationId xmlns:a16="http://schemas.microsoft.com/office/drawing/2014/main" id="{4D200CD1-E584-7F4D-A293-2DA3716DFC0A}"/>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24" name="Rett linje 23">
                <a:extLst>
                  <a:ext uri="{FF2B5EF4-FFF2-40B4-BE49-F238E27FC236}">
                    <a16:creationId xmlns:a16="http://schemas.microsoft.com/office/drawing/2014/main" id="{5F91638A-548E-2049-B93B-2164E39253C1}"/>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Rektangel 24">
                <a:extLst>
                  <a:ext uri="{FF2B5EF4-FFF2-40B4-BE49-F238E27FC236}">
                    <a16:creationId xmlns:a16="http://schemas.microsoft.com/office/drawing/2014/main" id="{FC143D8C-CCD1-7641-A910-1F41825261DC}"/>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26" name="Rett linje 25">
                <a:extLst>
                  <a:ext uri="{FF2B5EF4-FFF2-40B4-BE49-F238E27FC236}">
                    <a16:creationId xmlns:a16="http://schemas.microsoft.com/office/drawing/2014/main" id="{22B3AD91-6723-DF48-A1CB-1FF05A0B61C5}"/>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065C2770-A5A3-AA47-9F07-7657AD0DE1BC}"/>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F7C60A7F-4BE7-A640-A9F1-7043EEF97182}"/>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TekstSylinder 13">
              <a:extLst>
                <a:ext uri="{FF2B5EF4-FFF2-40B4-BE49-F238E27FC236}">
                  <a16:creationId xmlns:a16="http://schemas.microsoft.com/office/drawing/2014/main" id="{4270FA38-1F8D-6647-B618-F64FB4A13218}"/>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dirty="0">
                  <a:solidFill>
                    <a:schemeClr val="tx1"/>
                  </a:solidFill>
                </a:rPr>
                <a:t>Oslo 2019</a:t>
              </a:r>
            </a:p>
          </p:txBody>
        </p:sp>
      </p:grpSp>
      <p:grpSp>
        <p:nvGrpSpPr>
          <p:cNvPr id="62" name="Gruppe 61">
            <a:extLst>
              <a:ext uri="{FF2B5EF4-FFF2-40B4-BE49-F238E27FC236}">
                <a16:creationId xmlns:a16="http://schemas.microsoft.com/office/drawing/2014/main" id="{59FDD9D8-FABC-6347-BC02-BB0A33F12EB4}"/>
              </a:ext>
            </a:extLst>
          </p:cNvPr>
          <p:cNvGrpSpPr/>
          <p:nvPr userDrawn="1"/>
        </p:nvGrpSpPr>
        <p:grpSpPr>
          <a:xfrm>
            <a:off x="12252770" y="1"/>
            <a:ext cx="1165167" cy="6855561"/>
            <a:chOff x="12252770" y="1"/>
            <a:chExt cx="1165167" cy="6855561"/>
          </a:xfrm>
        </p:grpSpPr>
        <p:grpSp>
          <p:nvGrpSpPr>
            <p:cNvPr id="63" name="Gruppe 62">
              <a:extLst>
                <a:ext uri="{FF2B5EF4-FFF2-40B4-BE49-F238E27FC236}">
                  <a16:creationId xmlns:a16="http://schemas.microsoft.com/office/drawing/2014/main" id="{B9A6C8F1-6CA0-3D42-8360-A18602120A8D}"/>
                </a:ext>
              </a:extLst>
            </p:cNvPr>
            <p:cNvGrpSpPr/>
            <p:nvPr userDrawn="1"/>
          </p:nvGrpSpPr>
          <p:grpSpPr>
            <a:xfrm>
              <a:off x="12252770" y="1"/>
              <a:ext cx="409071" cy="3254927"/>
              <a:chOff x="12252770" y="1"/>
              <a:chExt cx="588588" cy="4683318"/>
            </a:xfrm>
          </p:grpSpPr>
          <p:sp>
            <p:nvSpPr>
              <p:cNvPr id="67" name="Rektangel 66">
                <a:extLst>
                  <a:ext uri="{FF2B5EF4-FFF2-40B4-BE49-F238E27FC236}">
                    <a16:creationId xmlns:a16="http://schemas.microsoft.com/office/drawing/2014/main" id="{5F8C536E-1EC4-9D49-9023-B9EF2E4EB8FD}"/>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8" name="Gruppe 67">
                <a:extLst>
                  <a:ext uri="{FF2B5EF4-FFF2-40B4-BE49-F238E27FC236}">
                    <a16:creationId xmlns:a16="http://schemas.microsoft.com/office/drawing/2014/main" id="{C1EF08D9-EC9C-B446-852D-F0B4E0F0F6A2}"/>
                  </a:ext>
                </a:extLst>
              </p:cNvPr>
              <p:cNvGrpSpPr/>
              <p:nvPr userDrawn="1"/>
            </p:nvGrpSpPr>
            <p:grpSpPr>
              <a:xfrm>
                <a:off x="12326727" y="84822"/>
                <a:ext cx="440675" cy="4513676"/>
                <a:chOff x="12316858" y="92947"/>
                <a:chExt cx="440675" cy="4513676"/>
              </a:xfrm>
            </p:grpSpPr>
            <p:grpSp>
              <p:nvGrpSpPr>
                <p:cNvPr id="69" name="Gruppe 68">
                  <a:extLst>
                    <a:ext uri="{FF2B5EF4-FFF2-40B4-BE49-F238E27FC236}">
                      <a16:creationId xmlns:a16="http://schemas.microsoft.com/office/drawing/2014/main" id="{E96FEFED-80C7-1C41-8ED4-493DB9223B60}"/>
                    </a:ext>
                  </a:extLst>
                </p:cNvPr>
                <p:cNvGrpSpPr/>
                <p:nvPr userDrawn="1"/>
              </p:nvGrpSpPr>
              <p:grpSpPr>
                <a:xfrm>
                  <a:off x="12316858" y="92947"/>
                  <a:ext cx="440675" cy="1322025"/>
                  <a:chOff x="12316858" y="92947"/>
                  <a:chExt cx="440675" cy="1322025"/>
                </a:xfrm>
              </p:grpSpPr>
              <p:sp>
                <p:nvSpPr>
                  <p:cNvPr id="79" name="Rektangel 78">
                    <a:extLst>
                      <a:ext uri="{FF2B5EF4-FFF2-40B4-BE49-F238E27FC236}">
                        <a16:creationId xmlns:a16="http://schemas.microsoft.com/office/drawing/2014/main" id="{C1395634-B23D-B740-B6E4-4920AFF48E0E}"/>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0" name="Rektangel 79">
                    <a:extLst>
                      <a:ext uri="{FF2B5EF4-FFF2-40B4-BE49-F238E27FC236}">
                        <a16:creationId xmlns:a16="http://schemas.microsoft.com/office/drawing/2014/main" id="{EFA8E904-B367-3C49-9B17-9C209743CA09}"/>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3966B25F-C537-6E46-A945-3144B4B284C8}"/>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0" name="Gruppe 69">
                  <a:extLst>
                    <a:ext uri="{FF2B5EF4-FFF2-40B4-BE49-F238E27FC236}">
                      <a16:creationId xmlns:a16="http://schemas.microsoft.com/office/drawing/2014/main" id="{A4A43541-07AE-9C41-A23F-F722576C04D8}"/>
                    </a:ext>
                  </a:extLst>
                </p:cNvPr>
                <p:cNvGrpSpPr/>
                <p:nvPr userDrawn="1"/>
              </p:nvGrpSpPr>
              <p:grpSpPr>
                <a:xfrm>
                  <a:off x="12316858" y="1468435"/>
                  <a:ext cx="440675" cy="1322025"/>
                  <a:chOff x="12316858" y="1600866"/>
                  <a:chExt cx="440675" cy="1322025"/>
                </a:xfrm>
              </p:grpSpPr>
              <p:sp>
                <p:nvSpPr>
                  <p:cNvPr id="76" name="Rektangel 75">
                    <a:extLst>
                      <a:ext uri="{FF2B5EF4-FFF2-40B4-BE49-F238E27FC236}">
                        <a16:creationId xmlns:a16="http://schemas.microsoft.com/office/drawing/2014/main" id="{03B0EE39-FA3B-1947-8964-6FA95D067250}"/>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43316E30-2105-2E40-B1A7-17AF50BFDF2C}"/>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25D306BD-9DF6-7D45-8B26-25EB715137F0}"/>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1" name="Gruppe 70">
                  <a:extLst>
                    <a:ext uri="{FF2B5EF4-FFF2-40B4-BE49-F238E27FC236}">
                      <a16:creationId xmlns:a16="http://schemas.microsoft.com/office/drawing/2014/main" id="{F5E0C316-B28E-204F-8229-F0C422D764D2}"/>
                    </a:ext>
                  </a:extLst>
                </p:cNvPr>
                <p:cNvGrpSpPr/>
                <p:nvPr userDrawn="1"/>
              </p:nvGrpSpPr>
              <p:grpSpPr>
                <a:xfrm>
                  <a:off x="12316858" y="2843923"/>
                  <a:ext cx="440675" cy="1762700"/>
                  <a:chOff x="12316858" y="3201732"/>
                  <a:chExt cx="440675" cy="1762700"/>
                </a:xfrm>
              </p:grpSpPr>
              <p:sp>
                <p:nvSpPr>
                  <p:cNvPr id="72" name="Rektangel 71">
                    <a:extLst>
                      <a:ext uri="{FF2B5EF4-FFF2-40B4-BE49-F238E27FC236}">
                        <a16:creationId xmlns:a16="http://schemas.microsoft.com/office/drawing/2014/main" id="{75EF8EE1-063B-9346-B35B-D391702A8BBC}"/>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CFF58234-DBCD-D445-A55A-0676865E1184}"/>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109C31E9-21AC-2E47-9003-13EB8450B433}"/>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3532582E-3265-BF4E-B974-FF3AE992FDEB}"/>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4" name="TekstSylinder 63">
              <a:extLst>
                <a:ext uri="{FF2B5EF4-FFF2-40B4-BE49-F238E27FC236}">
                  <a16:creationId xmlns:a16="http://schemas.microsoft.com/office/drawing/2014/main" id="{86ED5B6B-9879-C44E-8087-9FC40D9CE394}"/>
                </a:ext>
              </a:extLst>
            </p:cNvPr>
            <p:cNvSpPr txBox="1"/>
            <p:nvPr userDrawn="1"/>
          </p:nvSpPr>
          <p:spPr>
            <a:xfrm>
              <a:off x="12252771" y="3429000"/>
              <a:ext cx="1127661" cy="3426562"/>
            </a:xfrm>
            <a:prstGeom prst="rect">
              <a:avLst/>
            </a:prstGeom>
            <a:noFill/>
          </p:spPr>
          <p:txBody>
            <a:bodyPr wrap="square" lIns="0" tIns="0" rIns="0" bIns="0" rtlCol="0">
              <a:noAutofit/>
            </a:bodyPr>
            <a:lstStyle/>
            <a:p>
              <a:pPr algn="l"/>
              <a:r>
                <a:rPr lang="nb-NO" sz="800" kern="1200" dirty="0">
                  <a:solidFill>
                    <a:schemeClr val="tx1"/>
                  </a:solidFill>
                  <a:latin typeface="+mn-lt"/>
                  <a:ea typeface="+mn-ea"/>
                  <a:cs typeface="+mn-cs"/>
                </a:rPr>
                <a:t>Det er lov å endre bakgrunnsfarge.</a:t>
              </a:r>
            </a:p>
            <a:p>
              <a:pPr marL="0" indent="0" algn="l">
                <a:buNone/>
              </a:pPr>
              <a:endParaRPr lang="nb-NO" sz="800" kern="1200" dirty="0">
                <a:solidFill>
                  <a:schemeClr val="tx1"/>
                </a:solidFill>
                <a:latin typeface="+mn-lt"/>
                <a:ea typeface="+mn-ea"/>
                <a:cs typeface="+mn-cs"/>
              </a:endParaRPr>
            </a:p>
            <a:p>
              <a:pPr marL="0" indent="0" algn="l">
                <a:buNone/>
              </a:pPr>
              <a:r>
                <a:rPr lang="nb-NO" sz="800" kern="1200" dirty="0">
                  <a:solidFill>
                    <a:schemeClr val="tx1"/>
                  </a:solidFill>
                  <a:latin typeface="+mn-lt"/>
                  <a:ea typeface="+mn-ea"/>
                  <a:cs typeface="+mn-cs"/>
                </a:rPr>
                <a:t>På sider med positiv logo benyttes alltid lyse bakgrunnsfarger.</a:t>
              </a:r>
            </a:p>
            <a:p>
              <a:pPr marL="0" indent="0" algn="l">
                <a:buNone/>
              </a:pPr>
              <a:endParaRPr lang="nb-NO" sz="800" kern="1200" dirty="0">
                <a:solidFill>
                  <a:schemeClr val="tx1"/>
                </a:solidFill>
                <a:latin typeface="+mn-lt"/>
                <a:ea typeface="+mn-ea"/>
                <a:cs typeface="+mn-cs"/>
              </a:endParaRPr>
            </a:p>
            <a:p>
              <a:pPr marL="0" indent="0" algn="l">
                <a:buNone/>
              </a:pPr>
              <a:r>
                <a:rPr lang="nb-NO" sz="800" b="1" kern="1200" dirty="0">
                  <a:solidFill>
                    <a:schemeClr val="tx1"/>
                  </a:solidFill>
                  <a:latin typeface="+mn-lt"/>
                  <a:ea typeface="+mn-ea"/>
                  <a:cs typeface="+mn-cs"/>
                </a:rPr>
                <a:t>Sørg alltid for god lesbarhet/kontrast </a:t>
              </a:r>
              <a:r>
                <a:rPr lang="nb-NO" sz="800" kern="1200" dirty="0">
                  <a:solidFill>
                    <a:schemeClr val="tx1"/>
                  </a:solidFill>
                  <a:latin typeface="+mn-lt"/>
                  <a:ea typeface="+mn-ea"/>
                  <a:cs typeface="+mn-cs"/>
                </a:rPr>
                <a:t>og følg lovlige farge-kombinasjoner.</a:t>
              </a:r>
            </a:p>
            <a:p>
              <a:pPr algn="l"/>
              <a:endParaRPr lang="nb-NO" dirty="0" err="1">
                <a:solidFill>
                  <a:schemeClr val="tx2"/>
                </a:solidFill>
              </a:endParaRPr>
            </a:p>
          </p:txBody>
        </p:sp>
        <p:cxnSp>
          <p:nvCxnSpPr>
            <p:cNvPr id="65" name="Vinkel 64">
              <a:extLst>
                <a:ext uri="{FF2B5EF4-FFF2-40B4-BE49-F238E27FC236}">
                  <a16:creationId xmlns:a16="http://schemas.microsoft.com/office/drawing/2014/main" id="{882C9AE6-2E87-9D4A-AED8-96B5D6BCAAE4}"/>
                </a:ext>
              </a:extLst>
            </p:cNvPr>
            <p:cNvCxnSpPr>
              <a:cxnSpLocks/>
              <a:stCxn id="79" idx="3"/>
              <a:endCxn id="76" idx="3"/>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6" name="TekstSylinder 65">
              <a:extLst>
                <a:ext uri="{FF2B5EF4-FFF2-40B4-BE49-F238E27FC236}">
                  <a16:creationId xmlns:a16="http://schemas.microsoft.com/office/drawing/2014/main" id="{485D6620-BA62-D64A-9B43-1D9C5CB34030}"/>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dirty="0">
                  <a:solidFill>
                    <a:schemeClr val="tx1"/>
                  </a:solidFill>
                </a:rPr>
                <a:t>Mørk blå og mørk grønn bakgrunn, skal alltid ha negativ tekst/logo</a:t>
              </a:r>
            </a:p>
          </p:txBody>
        </p:sp>
      </p:grpSp>
    </p:spTree>
    <p:extLst>
      <p:ext uri="{BB962C8B-B14F-4D97-AF65-F5344CB8AC3E}">
        <p14:creationId xmlns:p14="http://schemas.microsoft.com/office/powerpoint/2010/main" val="309839197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p>
            <a:r>
              <a:rPr lang="nb-NO"/>
              <a:t>Klikk for å redigere tittelstil</a:t>
            </a:r>
            <a:endParaRPr dirty="0"/>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p>
            <a:fld id="{1DACB5AB-EE98-7240-B90A-DDEECBA67681}" type="datetime1">
              <a:rPr lang="nb-NO" smtClean="0"/>
              <a:t>10.02.2021</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33993348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_Tittellysbilde bilde byen">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29D7420-2B41-5A47-8224-27AB9025098A}" type="datetime1">
              <a:rPr lang="nb-NO" smtClean="0"/>
              <a:t>10.02.2021</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10" name="TekstSylinder 9">
            <a:extLst>
              <a:ext uri="{FF2B5EF4-FFF2-40B4-BE49-F238E27FC236}">
                <a16:creationId xmlns:a16="http://schemas.microsoft.com/office/drawing/2014/main" id="{0DC99E27-7C6D-AE4A-B279-77DB37BAD325}"/>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dirty="0">
                <a:solidFill>
                  <a:schemeClr val="tx1"/>
                </a:solidFill>
              </a:rPr>
              <a:t>Tittellysbilde bilde 1</a:t>
            </a:r>
          </a:p>
        </p:txBody>
      </p:sp>
      <p:pic>
        <p:nvPicPr>
          <p:cNvPr id="23" name="Bilde 22">
            <a:extLst>
              <a:ext uri="{FF2B5EF4-FFF2-40B4-BE49-F238E27FC236}">
                <a16:creationId xmlns:a16="http://schemas.microsoft.com/office/drawing/2014/main" id="{F6B9E5CB-EB34-C444-B357-74B3A808EB71}"/>
              </a:ext>
            </a:extLst>
          </p:cNvPr>
          <p:cNvPicPr>
            <a:picLocks noChangeAspect="1"/>
          </p:cNvPicPr>
          <p:nvPr userDrawn="1"/>
        </p:nvPicPr>
        <p:blipFill rotWithShape="1">
          <a:blip r:embed="rId2"/>
          <a:srcRect l="367" t="17730" r="8645" b="5497"/>
          <a:stretch/>
        </p:blipFill>
        <p:spPr>
          <a:xfrm>
            <a:off x="0" y="0"/>
            <a:ext cx="12192000" cy="6858000"/>
          </a:xfrm>
          <a:prstGeom prst="rect">
            <a:avLst/>
          </a:prstGeom>
        </p:spPr>
      </p:pic>
      <p:sp>
        <p:nvSpPr>
          <p:cNvPr id="25" name="Rektangel 24">
            <a:extLst>
              <a:ext uri="{FF2B5EF4-FFF2-40B4-BE49-F238E27FC236}">
                <a16:creationId xmlns:a16="http://schemas.microsoft.com/office/drawing/2014/main" id="{FC704E32-2309-6E40-9EE7-3DF8D546B644}"/>
              </a:ext>
            </a:extLst>
          </p:cNvPr>
          <p:cNvSpPr/>
          <p:nvPr userDrawn="1"/>
        </p:nvSpPr>
        <p:spPr>
          <a:xfrm>
            <a:off x="441655" y="0"/>
            <a:ext cx="4722384" cy="63198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9" name="Rektangel 28">
            <a:extLst>
              <a:ext uri="{FF2B5EF4-FFF2-40B4-BE49-F238E27FC236}">
                <a16:creationId xmlns:a16="http://schemas.microsoft.com/office/drawing/2014/main" id="{6CD9A543-FA63-484E-93EB-D14BA7FBD4FC}"/>
              </a:ext>
            </a:extLst>
          </p:cNvPr>
          <p:cNvSpPr/>
          <p:nvPr userDrawn="1"/>
        </p:nvSpPr>
        <p:spPr>
          <a:xfrm>
            <a:off x="4157275" y="5313097"/>
            <a:ext cx="1006764" cy="10067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2" name="Rektangel 31">
            <a:extLst>
              <a:ext uri="{FF2B5EF4-FFF2-40B4-BE49-F238E27FC236}">
                <a16:creationId xmlns:a16="http://schemas.microsoft.com/office/drawing/2014/main" id="{F3D6F8E4-555E-174C-8BEA-DDE46BF9FE29}"/>
              </a:ext>
            </a:extLst>
          </p:cNvPr>
          <p:cNvSpPr/>
          <p:nvPr userDrawn="1"/>
        </p:nvSpPr>
        <p:spPr>
          <a:xfrm>
            <a:off x="8495380" y="4111095"/>
            <a:ext cx="1006764" cy="10067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3" name="Title 1">
            <a:extLst>
              <a:ext uri="{FF2B5EF4-FFF2-40B4-BE49-F238E27FC236}">
                <a16:creationId xmlns:a16="http://schemas.microsoft.com/office/drawing/2014/main" id="{3126A6C1-DCDD-2E47-ACCF-33E60BDC6ABF}"/>
              </a:ext>
            </a:extLst>
          </p:cNvPr>
          <p:cNvSpPr>
            <a:spLocks noGrp="1"/>
          </p:cNvSpPr>
          <p:nvPr>
            <p:ph type="ctrTitle" hasCustomPrompt="1"/>
          </p:nvPr>
        </p:nvSpPr>
        <p:spPr>
          <a:xfrm>
            <a:off x="750499" y="2638421"/>
            <a:ext cx="7379988" cy="2059058"/>
          </a:xfrm>
          <a:prstGeom prst="rect">
            <a:avLst/>
          </a:prstGeom>
          <a:noFill/>
        </p:spPr>
        <p:txBody>
          <a:bodyPr lIns="0" tIns="360000" rIns="720000" bIns="360000" anchor="b" anchorCtr="0">
            <a:noAutofit/>
          </a:bodyPr>
          <a:lstStyle>
            <a:lvl1pPr algn="l">
              <a:lnSpc>
                <a:spcPct val="100000"/>
              </a:lnSpc>
              <a:defRPr sz="4800">
                <a:solidFill>
                  <a:schemeClr val="accent1"/>
                </a:solidFill>
              </a:defRPr>
            </a:lvl1pPr>
          </a:lstStyle>
          <a:p>
            <a:r>
              <a:rPr lang="en-US" dirty="0"/>
              <a:t>Click to edit Master title style</a:t>
            </a:r>
            <a:endParaRPr dirty="0"/>
          </a:p>
        </p:txBody>
      </p:sp>
      <p:sp>
        <p:nvSpPr>
          <p:cNvPr id="34" name="Subtitle 2">
            <a:extLst>
              <a:ext uri="{FF2B5EF4-FFF2-40B4-BE49-F238E27FC236}">
                <a16:creationId xmlns:a16="http://schemas.microsoft.com/office/drawing/2014/main" id="{3B8D5D17-6D4E-7346-BF11-7F7744F7C859}"/>
              </a:ext>
            </a:extLst>
          </p:cNvPr>
          <p:cNvSpPr>
            <a:spLocks noGrp="1"/>
          </p:cNvSpPr>
          <p:nvPr>
            <p:ph type="subTitle" idx="1" hasCustomPrompt="1"/>
          </p:nvPr>
        </p:nvSpPr>
        <p:spPr>
          <a:xfrm>
            <a:off x="750500" y="5142017"/>
            <a:ext cx="4070432" cy="478857"/>
          </a:xfrm>
        </p:spPr>
        <p:txBody>
          <a:bodyPr lIns="0" tIns="180000" rIns="360000">
            <a:normAutofit/>
          </a:bodyPr>
          <a:lstStyle>
            <a:lvl1pPr marL="0" indent="0" algn="l">
              <a:lnSpc>
                <a:spcPct val="100000"/>
              </a:lnSpc>
              <a:spcBef>
                <a:spcPts val="0"/>
              </a:spcBef>
              <a:spcAft>
                <a:spcPts val="200"/>
              </a:spcAft>
              <a:buNone/>
              <a:tabLst>
                <a:tab pos="1331913" algn="l"/>
              </a:tabLst>
              <a:defRPr sz="1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dirty="0"/>
          </a:p>
        </p:txBody>
      </p:sp>
      <p:pic>
        <p:nvPicPr>
          <p:cNvPr id="14" name="Bilde 13">
            <a:extLst>
              <a:ext uri="{FF2B5EF4-FFF2-40B4-BE49-F238E27FC236}">
                <a16:creationId xmlns:a16="http://schemas.microsoft.com/office/drawing/2014/main" id="{B08BE20A-6A5F-E54C-B6AD-79FF3B89FDE0}"/>
              </a:ext>
            </a:extLst>
          </p:cNvPr>
          <p:cNvPicPr>
            <a:picLocks noChangeAspect="1"/>
          </p:cNvPicPr>
          <p:nvPr userDrawn="1"/>
        </p:nvPicPr>
        <p:blipFill rotWithShape="1">
          <a:blip r:embed="rId3"/>
          <a:srcRect l="15453" t="22824" r="16291" b="22885"/>
          <a:stretch/>
        </p:blipFill>
        <p:spPr>
          <a:xfrm>
            <a:off x="1000228" y="501765"/>
            <a:ext cx="1079454" cy="584292"/>
          </a:xfrm>
          <a:prstGeom prst="rect">
            <a:avLst/>
          </a:prstGeom>
        </p:spPr>
      </p:pic>
    </p:spTree>
    <p:extLst>
      <p:ext uri="{BB962C8B-B14F-4D97-AF65-F5344CB8AC3E}">
        <p14:creationId xmlns:p14="http://schemas.microsoft.com/office/powerpoint/2010/main" val="334250910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itleOnly" preserve="1">
  <p:cSld name="Bare tittel neg">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lvl1pPr>
              <a:defRPr>
                <a:solidFill>
                  <a:schemeClr val="bg1"/>
                </a:solidFill>
              </a:defRPr>
            </a:lvl1p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lvl1pPr>
              <a:defRPr>
                <a:solidFill>
                  <a:schemeClr val="bg1"/>
                </a:solidFill>
              </a:defRPr>
            </a:lvl1pPr>
          </a:lstStyle>
          <a:p>
            <a:fld id="{28B61C57-CE26-C74A-997D-0EEB0B8AAC4D}" type="datetime1">
              <a:rPr lang="nb-NO" smtClean="0"/>
              <a:pPr/>
              <a:t>10.02.2021</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lvl1pPr>
              <a:defRPr>
                <a:solidFill>
                  <a:schemeClr val="bg1"/>
                </a:solidFill>
              </a:defRPr>
            </a:lvl1p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grpSp>
        <p:nvGrpSpPr>
          <p:cNvPr id="6" name="Gruppe 5">
            <a:extLst>
              <a:ext uri="{FF2B5EF4-FFF2-40B4-BE49-F238E27FC236}">
                <a16:creationId xmlns:a16="http://schemas.microsoft.com/office/drawing/2014/main" id="{C1D1050C-9B0F-DA46-A7AE-49D147BAD25B}"/>
              </a:ext>
            </a:extLst>
          </p:cNvPr>
          <p:cNvGrpSpPr/>
          <p:nvPr userDrawn="1"/>
        </p:nvGrpSpPr>
        <p:grpSpPr>
          <a:xfrm>
            <a:off x="-715963" y="-1306644"/>
            <a:ext cx="12909163" cy="8164644"/>
            <a:chOff x="-715963" y="-1306644"/>
            <a:chExt cx="12909163" cy="8164644"/>
          </a:xfrm>
        </p:grpSpPr>
        <p:grpSp>
          <p:nvGrpSpPr>
            <p:cNvPr id="7" name="Gruppe 6">
              <a:extLst>
                <a:ext uri="{FF2B5EF4-FFF2-40B4-BE49-F238E27FC236}">
                  <a16:creationId xmlns:a16="http://schemas.microsoft.com/office/drawing/2014/main" id="{1068411B-5C48-D749-B5E3-30A5D49D5141}"/>
                </a:ext>
              </a:extLst>
            </p:cNvPr>
            <p:cNvGrpSpPr/>
            <p:nvPr userDrawn="1"/>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7B5DD97E-E1DE-7D46-9418-0D0AFDF35F70}"/>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A0D018A7-D1AC-1A44-817B-2D69D4EE7234}"/>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AD814A3B-37FE-FE4B-B04E-FC6B766D1585}"/>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53" name="Rektangel 52">
                  <a:extLst>
                    <a:ext uri="{FF2B5EF4-FFF2-40B4-BE49-F238E27FC236}">
                      <a16:creationId xmlns:a16="http://schemas.microsoft.com/office/drawing/2014/main" id="{46A1D4B5-D234-EB45-A367-DA2C1AEC53F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54" name="Rektangel 53">
                  <a:extLst>
                    <a:ext uri="{FF2B5EF4-FFF2-40B4-BE49-F238E27FC236}">
                      <a16:creationId xmlns:a16="http://schemas.microsoft.com/office/drawing/2014/main" id="{66D8AD51-3ABD-8947-A454-453AF493E4D2}"/>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55" name="Rektangel 54">
                  <a:extLst>
                    <a:ext uri="{FF2B5EF4-FFF2-40B4-BE49-F238E27FC236}">
                      <a16:creationId xmlns:a16="http://schemas.microsoft.com/office/drawing/2014/main" id="{F338B2FE-B7A8-7347-9C68-838762256060}"/>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56" name="Rektangel 55">
                  <a:extLst>
                    <a:ext uri="{FF2B5EF4-FFF2-40B4-BE49-F238E27FC236}">
                      <a16:creationId xmlns:a16="http://schemas.microsoft.com/office/drawing/2014/main" id="{ED151BEC-03EB-014A-A517-B60405C23277}"/>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1F47004B-BBEB-FA48-8A06-F460897DA374}"/>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3DFF5052-7500-6447-AE94-5921BC688C69}"/>
                  </a:ext>
                </a:extLst>
              </p:cNvPr>
              <p:cNvCxnSpPr>
                <a:cxnSpLocks/>
                <a:stCxn id="41"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92571E5D-A6F0-C348-8000-B3FD4C1C5656}"/>
                  </a:ext>
                </a:extLst>
              </p:cNvPr>
              <p:cNvCxnSpPr>
                <a:cxnSpLocks/>
                <a:stCxn id="43"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6361CFB6-0332-504B-AA1B-B567E221EE1E}"/>
                  </a:ext>
                </a:extLst>
              </p:cNvPr>
              <p:cNvCxnSpPr>
                <a:cxnSpLocks/>
                <a:stCxn id="39"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87E1762E-E5A1-3345-B079-7552913F529C}"/>
                  </a:ext>
                </a:extLst>
              </p:cNvPr>
              <p:cNvCxnSpPr>
                <a:cxnSpLocks/>
                <a:stCxn id="45"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C1AC057A-FCD6-F949-8F37-58BA71E1CFD8}"/>
                  </a:ext>
                </a:extLst>
              </p:cNvPr>
              <p:cNvCxnSpPr>
                <a:cxnSpLocks/>
                <a:stCxn id="49"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59297B28-D383-6249-A34F-5922BCCCA2CD}"/>
                  </a:ext>
                </a:extLst>
              </p:cNvPr>
              <p:cNvCxnSpPr>
                <a:cxnSpLocks/>
                <a:stCxn id="47"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38DA38DB-AAE9-8748-AE1F-FFDD03973FAA}"/>
                  </a:ext>
                </a:extLst>
              </p:cNvPr>
              <p:cNvGrpSpPr/>
              <p:nvPr userDrawn="1"/>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A1EC8A23-B92A-DD41-B9D2-FB44C924BDCE}"/>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9164DF05-EC67-AC40-8F66-329831BDA2C4}"/>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869FDB03-16A1-CA49-920F-068F53EC1B58}"/>
                  </a:ext>
                </a:extLst>
              </p:cNvPr>
              <p:cNvGrpSpPr/>
              <p:nvPr userDrawn="1"/>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B0573EAA-0C11-C147-98B8-AD18BE730C3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1EB0E7CD-84C6-6C44-A312-16BB487C6044}"/>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5DE64285-F12E-824D-8130-37D78FBA7C48}"/>
                  </a:ext>
                </a:extLst>
              </p:cNvPr>
              <p:cNvGrpSpPr/>
              <p:nvPr userDrawn="1"/>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F00E4EE8-0D5B-4F4C-B728-6B1A720431DD}"/>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D0ED51BD-81EB-404C-BD1C-2A098E1769C0}"/>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DD7466B6-499E-2F41-95CE-764FD8B4A6A2}"/>
                  </a:ext>
                </a:extLst>
              </p:cNvPr>
              <p:cNvGrpSpPr/>
              <p:nvPr userDrawn="1"/>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3F46B044-3DF6-354A-AC1B-903E736EBD6D}"/>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6CE67777-BBBB-2F47-95C1-34649FB8584F}"/>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ED37426C-F34C-0D4B-8BD0-9F8901D14277}"/>
                  </a:ext>
                </a:extLst>
              </p:cNvPr>
              <p:cNvGrpSpPr/>
              <p:nvPr userDrawn="1"/>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0E01F846-B854-5F4D-8459-44312D2E538F}"/>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D0F5CB43-152A-4F4C-8F3F-08E5D529F6BA}"/>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D20FE3BB-4A3A-0148-9187-D678070204BF}"/>
                  </a:ext>
                </a:extLst>
              </p:cNvPr>
              <p:cNvGrpSpPr/>
              <p:nvPr userDrawn="1"/>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9CDD407C-7201-0F40-B92A-FF4AD5515F91}"/>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07A5FDEC-A2AB-AF49-B0D1-056383BA45BE}"/>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18F9CFD8-DEA8-7D4F-A2AB-2DD0359A71C3}"/>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8" name="Gruppe 7">
              <a:extLst>
                <a:ext uri="{FF2B5EF4-FFF2-40B4-BE49-F238E27FC236}">
                  <a16:creationId xmlns:a16="http://schemas.microsoft.com/office/drawing/2014/main" id="{B2A25372-2BA8-9048-8062-9B09788AC871}"/>
                </a:ext>
              </a:extLst>
            </p:cNvPr>
            <p:cNvGrpSpPr/>
            <p:nvPr userDrawn="1"/>
          </p:nvGrpSpPr>
          <p:grpSpPr>
            <a:xfrm>
              <a:off x="-715963" y="-4004"/>
              <a:ext cx="590564" cy="6862004"/>
              <a:chOff x="-715963" y="-4004"/>
              <a:chExt cx="590564" cy="6862004"/>
            </a:xfrm>
          </p:grpSpPr>
          <p:sp>
            <p:nvSpPr>
              <p:cNvPr id="10" name="Rektangel 9">
                <a:extLst>
                  <a:ext uri="{FF2B5EF4-FFF2-40B4-BE49-F238E27FC236}">
                    <a16:creationId xmlns:a16="http://schemas.microsoft.com/office/drawing/2014/main" id="{78F37647-0B41-774C-B0CE-F0914829EF3E}"/>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2,13 cm</a:t>
                </a:r>
              </a:p>
            </p:txBody>
          </p:sp>
          <p:sp>
            <p:nvSpPr>
              <p:cNvPr id="11" name="Rektangel 10">
                <a:extLst>
                  <a:ext uri="{FF2B5EF4-FFF2-40B4-BE49-F238E27FC236}">
                    <a16:creationId xmlns:a16="http://schemas.microsoft.com/office/drawing/2014/main" id="{E89A3A05-5699-7947-977B-758F31E8A069}"/>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12" name="Rektangel 11">
                <a:extLst>
                  <a:ext uri="{FF2B5EF4-FFF2-40B4-BE49-F238E27FC236}">
                    <a16:creationId xmlns:a16="http://schemas.microsoft.com/office/drawing/2014/main" id="{D698679E-611A-BA47-B555-42237E590009}"/>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13" name="Rektangel 12">
                <a:extLst>
                  <a:ext uri="{FF2B5EF4-FFF2-40B4-BE49-F238E27FC236}">
                    <a16:creationId xmlns:a16="http://schemas.microsoft.com/office/drawing/2014/main" id="{83CB65AE-071B-384F-BED9-0B6BBC28F241}"/>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cxnSp>
            <p:nvCxnSpPr>
              <p:cNvPr id="14" name="Rett linje 13">
                <a:extLst>
                  <a:ext uri="{FF2B5EF4-FFF2-40B4-BE49-F238E27FC236}">
                    <a16:creationId xmlns:a16="http://schemas.microsoft.com/office/drawing/2014/main" id="{46A59B6E-BC40-A04A-810E-381EB0406F63}"/>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A8F00FAE-DEAF-9D4B-AE1A-B2E06A30AE28}"/>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27D94157-FD6C-9343-B390-D6F5769CDC1D}"/>
                  </a:ext>
                </a:extLst>
              </p:cNvPr>
              <p:cNvCxnSpPr>
                <a:cxnSpLocks/>
                <a:stCxn id="18"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DDC4238B-2FB7-504F-8FA6-8F2CB72D9FB5}"/>
                  </a:ext>
                </a:extLst>
              </p:cNvPr>
              <p:cNvCxnSpPr>
                <a:cxnSpLocks/>
                <a:stCxn id="18"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Rektangel 17">
                <a:extLst>
                  <a:ext uri="{FF2B5EF4-FFF2-40B4-BE49-F238E27FC236}">
                    <a16:creationId xmlns:a16="http://schemas.microsoft.com/office/drawing/2014/main" id="{EFB3E350-6D32-5B44-A589-DBA014CCAD87}"/>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19" name="Rett linje 18">
                <a:extLst>
                  <a:ext uri="{FF2B5EF4-FFF2-40B4-BE49-F238E27FC236}">
                    <a16:creationId xmlns:a16="http://schemas.microsoft.com/office/drawing/2014/main" id="{78FC5178-3E3A-FA42-8025-AA007A3A20D4}"/>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0" name="Rektangel 19">
                <a:extLst>
                  <a:ext uri="{FF2B5EF4-FFF2-40B4-BE49-F238E27FC236}">
                    <a16:creationId xmlns:a16="http://schemas.microsoft.com/office/drawing/2014/main" id="{DBF7CD49-D811-1E40-93F6-55470FBFF148}"/>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21" name="Rett linje 20">
                <a:extLst>
                  <a:ext uri="{FF2B5EF4-FFF2-40B4-BE49-F238E27FC236}">
                    <a16:creationId xmlns:a16="http://schemas.microsoft.com/office/drawing/2014/main" id="{583D459D-BDEB-A248-A2C1-FB9BB4D30D65}"/>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0D4C9258-518D-FC40-80AD-80B600AF68B8}"/>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Rett linje 22">
                <a:extLst>
                  <a:ext uri="{FF2B5EF4-FFF2-40B4-BE49-F238E27FC236}">
                    <a16:creationId xmlns:a16="http://schemas.microsoft.com/office/drawing/2014/main" id="{B723F13F-8F3A-4941-B2D9-3DE33FBA1B35}"/>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 name="TekstSylinder 8">
              <a:extLst>
                <a:ext uri="{FF2B5EF4-FFF2-40B4-BE49-F238E27FC236}">
                  <a16:creationId xmlns:a16="http://schemas.microsoft.com/office/drawing/2014/main" id="{DF5F9D48-374C-D34F-AC3B-AC2261364F7F}"/>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dirty="0">
                  <a:solidFill>
                    <a:schemeClr val="tx1"/>
                  </a:solidFill>
                </a:rPr>
                <a:t>Oslo 2019</a:t>
              </a:r>
            </a:p>
          </p:txBody>
        </p:sp>
      </p:grpSp>
      <p:pic>
        <p:nvPicPr>
          <p:cNvPr id="57" name="Bilde 56">
            <a:extLst>
              <a:ext uri="{FF2B5EF4-FFF2-40B4-BE49-F238E27FC236}">
                <a16:creationId xmlns:a16="http://schemas.microsoft.com/office/drawing/2014/main" id="{C3699402-183F-774C-B97D-A832ABCCDA7C}"/>
              </a:ext>
            </a:extLst>
          </p:cNvPr>
          <p:cNvPicPr>
            <a:picLocks noChangeAspect="1"/>
          </p:cNvPicPr>
          <p:nvPr userDrawn="1"/>
        </p:nvPicPr>
        <p:blipFill>
          <a:blip r:embed="rId2"/>
          <a:stretch>
            <a:fillRect/>
          </a:stretch>
        </p:blipFill>
        <p:spPr>
          <a:xfrm>
            <a:off x="331200" y="6298809"/>
            <a:ext cx="688336" cy="355181"/>
          </a:xfrm>
          <a:prstGeom prst="rect">
            <a:avLst/>
          </a:prstGeom>
        </p:spPr>
      </p:pic>
      <p:grpSp>
        <p:nvGrpSpPr>
          <p:cNvPr id="58" name="Gruppe 57">
            <a:extLst>
              <a:ext uri="{FF2B5EF4-FFF2-40B4-BE49-F238E27FC236}">
                <a16:creationId xmlns:a16="http://schemas.microsoft.com/office/drawing/2014/main" id="{B17E6E01-06C2-2A48-9FE5-6A3259C2A26A}"/>
              </a:ext>
            </a:extLst>
          </p:cNvPr>
          <p:cNvGrpSpPr/>
          <p:nvPr userDrawn="1"/>
        </p:nvGrpSpPr>
        <p:grpSpPr>
          <a:xfrm>
            <a:off x="12252770" y="1"/>
            <a:ext cx="1165167" cy="5230535"/>
            <a:chOff x="12252770" y="1"/>
            <a:chExt cx="1165167" cy="5230535"/>
          </a:xfrm>
        </p:grpSpPr>
        <p:grpSp>
          <p:nvGrpSpPr>
            <p:cNvPr id="59" name="Gruppe 58">
              <a:extLst>
                <a:ext uri="{FF2B5EF4-FFF2-40B4-BE49-F238E27FC236}">
                  <a16:creationId xmlns:a16="http://schemas.microsoft.com/office/drawing/2014/main" id="{F2EB3480-5DDC-0044-8395-748858D199CE}"/>
                </a:ext>
              </a:extLst>
            </p:cNvPr>
            <p:cNvGrpSpPr/>
            <p:nvPr userDrawn="1"/>
          </p:nvGrpSpPr>
          <p:grpSpPr>
            <a:xfrm>
              <a:off x="12252770" y="1"/>
              <a:ext cx="409071" cy="3254927"/>
              <a:chOff x="12252770" y="1"/>
              <a:chExt cx="588588" cy="4683318"/>
            </a:xfrm>
          </p:grpSpPr>
          <p:sp>
            <p:nvSpPr>
              <p:cNvPr id="64" name="Rektangel 63">
                <a:extLst>
                  <a:ext uri="{FF2B5EF4-FFF2-40B4-BE49-F238E27FC236}">
                    <a16:creationId xmlns:a16="http://schemas.microsoft.com/office/drawing/2014/main" id="{3BA74F53-7E5B-4840-9D64-49E4BF43F431}"/>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5" name="Gruppe 64">
                <a:extLst>
                  <a:ext uri="{FF2B5EF4-FFF2-40B4-BE49-F238E27FC236}">
                    <a16:creationId xmlns:a16="http://schemas.microsoft.com/office/drawing/2014/main" id="{3C37FD06-23C3-6848-951F-9C9046A29A7E}"/>
                  </a:ext>
                </a:extLst>
              </p:cNvPr>
              <p:cNvGrpSpPr/>
              <p:nvPr userDrawn="1"/>
            </p:nvGrpSpPr>
            <p:grpSpPr>
              <a:xfrm>
                <a:off x="12326727" y="84822"/>
                <a:ext cx="440675" cy="4513676"/>
                <a:chOff x="12316858" y="92947"/>
                <a:chExt cx="440675" cy="4513676"/>
              </a:xfrm>
            </p:grpSpPr>
            <p:grpSp>
              <p:nvGrpSpPr>
                <p:cNvPr id="66" name="Gruppe 65">
                  <a:extLst>
                    <a:ext uri="{FF2B5EF4-FFF2-40B4-BE49-F238E27FC236}">
                      <a16:creationId xmlns:a16="http://schemas.microsoft.com/office/drawing/2014/main" id="{A8085072-8F46-C24B-BEAA-89C731D92341}"/>
                    </a:ext>
                  </a:extLst>
                </p:cNvPr>
                <p:cNvGrpSpPr/>
                <p:nvPr userDrawn="1"/>
              </p:nvGrpSpPr>
              <p:grpSpPr>
                <a:xfrm>
                  <a:off x="12316858" y="92947"/>
                  <a:ext cx="440675" cy="1322025"/>
                  <a:chOff x="12316858" y="92947"/>
                  <a:chExt cx="440675" cy="1322025"/>
                </a:xfrm>
              </p:grpSpPr>
              <p:sp>
                <p:nvSpPr>
                  <p:cNvPr id="76" name="Rektangel 75">
                    <a:extLst>
                      <a:ext uri="{FF2B5EF4-FFF2-40B4-BE49-F238E27FC236}">
                        <a16:creationId xmlns:a16="http://schemas.microsoft.com/office/drawing/2014/main" id="{FDC87DD8-68F2-2B4A-BA17-43C04DB94C09}"/>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DD7FA195-ED26-914A-B647-91E942CD5D9F}"/>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717A406D-FE53-2448-86BD-614D3C73B3E0}"/>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7" name="Gruppe 66">
                  <a:extLst>
                    <a:ext uri="{FF2B5EF4-FFF2-40B4-BE49-F238E27FC236}">
                      <a16:creationId xmlns:a16="http://schemas.microsoft.com/office/drawing/2014/main" id="{AA16A036-19CC-A842-9CBA-384F3686A5FE}"/>
                    </a:ext>
                  </a:extLst>
                </p:cNvPr>
                <p:cNvGrpSpPr/>
                <p:nvPr userDrawn="1"/>
              </p:nvGrpSpPr>
              <p:grpSpPr>
                <a:xfrm>
                  <a:off x="12316858" y="1468435"/>
                  <a:ext cx="440675" cy="1322025"/>
                  <a:chOff x="12316858" y="1600866"/>
                  <a:chExt cx="440675" cy="1322025"/>
                </a:xfrm>
              </p:grpSpPr>
              <p:sp>
                <p:nvSpPr>
                  <p:cNvPr id="73" name="Rektangel 72">
                    <a:extLst>
                      <a:ext uri="{FF2B5EF4-FFF2-40B4-BE49-F238E27FC236}">
                        <a16:creationId xmlns:a16="http://schemas.microsoft.com/office/drawing/2014/main" id="{5AA70624-BE75-D842-A641-7D4B557E5EB5}"/>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F8D025E7-9CA0-A047-9F6A-F02E903A1983}"/>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0977E685-6718-7745-8B6E-DEDEE888EB94}"/>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8" name="Gruppe 67">
                  <a:extLst>
                    <a:ext uri="{FF2B5EF4-FFF2-40B4-BE49-F238E27FC236}">
                      <a16:creationId xmlns:a16="http://schemas.microsoft.com/office/drawing/2014/main" id="{6A888C87-51EF-BF43-A149-80800BA1451C}"/>
                    </a:ext>
                  </a:extLst>
                </p:cNvPr>
                <p:cNvGrpSpPr/>
                <p:nvPr userDrawn="1"/>
              </p:nvGrpSpPr>
              <p:grpSpPr>
                <a:xfrm>
                  <a:off x="12316858" y="2843923"/>
                  <a:ext cx="440675" cy="1762700"/>
                  <a:chOff x="12316858" y="3201732"/>
                  <a:chExt cx="440675" cy="1762700"/>
                </a:xfrm>
              </p:grpSpPr>
              <p:sp>
                <p:nvSpPr>
                  <p:cNvPr id="69" name="Rektangel 68">
                    <a:extLst>
                      <a:ext uri="{FF2B5EF4-FFF2-40B4-BE49-F238E27FC236}">
                        <a16:creationId xmlns:a16="http://schemas.microsoft.com/office/drawing/2014/main" id="{756477A9-8504-F548-8CED-45C78AB4CF05}"/>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0" name="Rektangel 69">
                    <a:extLst>
                      <a:ext uri="{FF2B5EF4-FFF2-40B4-BE49-F238E27FC236}">
                        <a16:creationId xmlns:a16="http://schemas.microsoft.com/office/drawing/2014/main" id="{E2B5ABB0-3058-AA46-9889-5869E473AE78}"/>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8BF26325-174D-3645-9C57-CCFC0C1175A2}"/>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 name="Rektangel 71">
                    <a:extLst>
                      <a:ext uri="{FF2B5EF4-FFF2-40B4-BE49-F238E27FC236}">
                        <a16:creationId xmlns:a16="http://schemas.microsoft.com/office/drawing/2014/main" id="{B62A87D9-9422-8444-8FD3-A1BE48CF30C6}"/>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0" name="TekstSylinder 59">
              <a:extLst>
                <a:ext uri="{FF2B5EF4-FFF2-40B4-BE49-F238E27FC236}">
                  <a16:creationId xmlns:a16="http://schemas.microsoft.com/office/drawing/2014/main" id="{73104622-4E59-5847-A55B-634077D7F433}"/>
                </a:ext>
              </a:extLst>
            </p:cNvPr>
            <p:cNvSpPr txBox="1"/>
            <p:nvPr userDrawn="1"/>
          </p:nvSpPr>
          <p:spPr>
            <a:xfrm>
              <a:off x="12252771" y="3429000"/>
              <a:ext cx="1127661" cy="1801536"/>
            </a:xfrm>
            <a:prstGeom prst="rect">
              <a:avLst/>
            </a:prstGeom>
            <a:noFill/>
          </p:spPr>
          <p:txBody>
            <a:bodyPr wrap="square" lIns="0" tIns="0" rIns="0" bIns="0" rtlCol="0">
              <a:noAutofit/>
            </a:bodyPr>
            <a:lstStyle/>
            <a:p>
              <a:pPr algn="l"/>
              <a:r>
                <a:rPr lang="nb-NO" sz="800" kern="1200" dirty="0">
                  <a:solidFill>
                    <a:schemeClr val="tx1"/>
                  </a:solidFill>
                  <a:latin typeface="+mn-lt"/>
                  <a:ea typeface="+mn-ea"/>
                  <a:cs typeface="+mn-cs"/>
                </a:rPr>
                <a:t>Det er lov å endre bakgrunnsfarge.</a:t>
              </a:r>
            </a:p>
            <a:p>
              <a:pPr marL="0" indent="0" algn="l">
                <a:buNone/>
              </a:pPr>
              <a:endParaRPr lang="nb-NO" sz="800" kern="1200" dirty="0">
                <a:solidFill>
                  <a:schemeClr val="tx1"/>
                </a:solidFill>
                <a:latin typeface="+mn-lt"/>
                <a:ea typeface="+mn-ea"/>
                <a:cs typeface="+mn-cs"/>
              </a:endParaRPr>
            </a:p>
            <a:p>
              <a:pPr marL="0" indent="0" algn="l">
                <a:buNone/>
              </a:pPr>
              <a:r>
                <a:rPr lang="nb-NO" sz="800" kern="1200" dirty="0">
                  <a:solidFill>
                    <a:schemeClr val="tx1"/>
                  </a:solidFill>
                  <a:latin typeface="+mn-lt"/>
                  <a:ea typeface="+mn-ea"/>
                  <a:cs typeface="+mn-cs"/>
                </a:rPr>
                <a:t>På sider med positiv logo benyttes alltid lyse bakgrunnsfarger.</a:t>
              </a:r>
            </a:p>
            <a:p>
              <a:pPr marL="0" indent="0" algn="l">
                <a:buNone/>
              </a:pPr>
              <a:endParaRPr lang="nb-NO" sz="800" kern="1200" dirty="0">
                <a:solidFill>
                  <a:schemeClr val="tx1"/>
                </a:solidFill>
                <a:latin typeface="+mn-lt"/>
                <a:ea typeface="+mn-ea"/>
                <a:cs typeface="+mn-cs"/>
              </a:endParaRPr>
            </a:p>
            <a:p>
              <a:pPr marL="0" indent="0" algn="l">
                <a:buNone/>
              </a:pPr>
              <a:r>
                <a:rPr lang="nb-NO" sz="800" b="1" kern="1200" dirty="0">
                  <a:solidFill>
                    <a:schemeClr val="tx1"/>
                  </a:solidFill>
                  <a:latin typeface="+mn-lt"/>
                  <a:ea typeface="+mn-ea"/>
                  <a:cs typeface="+mn-cs"/>
                </a:rPr>
                <a:t>Sørg alltid for god lesbarhet/kontrast </a:t>
              </a:r>
              <a:r>
                <a:rPr lang="nb-NO" sz="800" kern="1200" dirty="0">
                  <a:solidFill>
                    <a:schemeClr val="tx1"/>
                  </a:solidFill>
                  <a:latin typeface="+mn-lt"/>
                  <a:ea typeface="+mn-ea"/>
                  <a:cs typeface="+mn-cs"/>
                </a:rPr>
                <a:t>og følg lovlige farge-kombinasjoner.</a:t>
              </a:r>
            </a:p>
          </p:txBody>
        </p:sp>
        <p:grpSp>
          <p:nvGrpSpPr>
            <p:cNvPr id="61" name="Gruppe 60">
              <a:extLst>
                <a:ext uri="{FF2B5EF4-FFF2-40B4-BE49-F238E27FC236}">
                  <a16:creationId xmlns:a16="http://schemas.microsoft.com/office/drawing/2014/main" id="{37123774-32AD-4D48-837D-9B50969FCC33}"/>
                </a:ext>
              </a:extLst>
            </p:cNvPr>
            <p:cNvGrpSpPr/>
            <p:nvPr userDrawn="1"/>
          </p:nvGrpSpPr>
          <p:grpSpPr>
            <a:xfrm>
              <a:off x="12610441" y="194994"/>
              <a:ext cx="807496" cy="955972"/>
              <a:chOff x="12610441" y="212086"/>
              <a:chExt cx="807496" cy="955972"/>
            </a:xfrm>
          </p:grpSpPr>
          <p:cxnSp>
            <p:nvCxnSpPr>
              <p:cNvPr id="62" name="Vinkel 61">
                <a:extLst>
                  <a:ext uri="{FF2B5EF4-FFF2-40B4-BE49-F238E27FC236}">
                    <a16:creationId xmlns:a16="http://schemas.microsoft.com/office/drawing/2014/main" id="{DB6D4BF2-0D91-434C-8F27-BC433F6E6410}"/>
                  </a:ext>
                </a:extLst>
              </p:cNvPr>
              <p:cNvCxnSpPr>
                <a:cxnSpLocks/>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3" name="TekstSylinder 62">
                <a:extLst>
                  <a:ext uri="{FF2B5EF4-FFF2-40B4-BE49-F238E27FC236}">
                    <a16:creationId xmlns:a16="http://schemas.microsoft.com/office/drawing/2014/main" id="{6C392CEA-242D-A34D-B36F-D988744DBFFC}"/>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dirty="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413989113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p>
            <a:fld id="{4CD1A60D-DB44-0749-AE29-4712892B2B84}" type="datetime1">
              <a:rPr lang="nb-NO" smtClean="0"/>
              <a:t>10.02.2021</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187994572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blank" preserve="1">
  <p:cSld name="Tomt neg">
    <p:bg>
      <p:bgPr>
        <a:solidFill>
          <a:schemeClr val="tx2"/>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lvl1pPr>
              <a:defRPr>
                <a:solidFill>
                  <a:schemeClr val="bg1"/>
                </a:solidFill>
              </a:defRPr>
            </a:lvl1pPr>
          </a:lstStyle>
          <a:p>
            <a:fld id="{6216D44A-19CF-DE4E-8E1A-3AD40AB275F0}" type="datetime1">
              <a:rPr lang="nb-NO" smtClean="0"/>
              <a:pPr/>
              <a:t>10.02.2021</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lvl1pPr>
              <a:defRPr>
                <a:solidFill>
                  <a:schemeClr val="bg1"/>
                </a:solidFill>
              </a:defRPr>
            </a:lvl1p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pic>
        <p:nvPicPr>
          <p:cNvPr id="5" name="Bilde 4">
            <a:extLst>
              <a:ext uri="{FF2B5EF4-FFF2-40B4-BE49-F238E27FC236}">
                <a16:creationId xmlns:a16="http://schemas.microsoft.com/office/drawing/2014/main" id="{557E58CC-95FD-0340-B743-A6656B545401}"/>
              </a:ext>
            </a:extLst>
          </p:cNvPr>
          <p:cNvPicPr>
            <a:picLocks noChangeAspect="1"/>
          </p:cNvPicPr>
          <p:nvPr userDrawn="1"/>
        </p:nvPicPr>
        <p:blipFill>
          <a:blip r:embed="rId2"/>
          <a:stretch>
            <a:fillRect/>
          </a:stretch>
        </p:blipFill>
        <p:spPr>
          <a:xfrm>
            <a:off x="331200" y="6298809"/>
            <a:ext cx="688336" cy="355181"/>
          </a:xfrm>
          <a:prstGeom prst="rect">
            <a:avLst/>
          </a:prstGeom>
        </p:spPr>
      </p:pic>
      <p:grpSp>
        <p:nvGrpSpPr>
          <p:cNvPr id="6" name="Gruppe 5">
            <a:extLst>
              <a:ext uri="{FF2B5EF4-FFF2-40B4-BE49-F238E27FC236}">
                <a16:creationId xmlns:a16="http://schemas.microsoft.com/office/drawing/2014/main" id="{AB1900BA-05D4-CC4D-ADCE-D307B8419611}"/>
              </a:ext>
            </a:extLst>
          </p:cNvPr>
          <p:cNvGrpSpPr/>
          <p:nvPr userDrawn="1"/>
        </p:nvGrpSpPr>
        <p:grpSpPr>
          <a:xfrm>
            <a:off x="-715963" y="-1306644"/>
            <a:ext cx="12909163" cy="8164644"/>
            <a:chOff x="-715963" y="-1306644"/>
            <a:chExt cx="12909163" cy="8164644"/>
          </a:xfrm>
        </p:grpSpPr>
        <p:grpSp>
          <p:nvGrpSpPr>
            <p:cNvPr id="7" name="Gruppe 6">
              <a:extLst>
                <a:ext uri="{FF2B5EF4-FFF2-40B4-BE49-F238E27FC236}">
                  <a16:creationId xmlns:a16="http://schemas.microsoft.com/office/drawing/2014/main" id="{A601B2AB-0092-5D48-B697-F5B2F8642F27}"/>
                </a:ext>
              </a:extLst>
            </p:cNvPr>
            <p:cNvGrpSpPr/>
            <p:nvPr userDrawn="1"/>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1283DABB-F957-7041-9BD8-2E7C09E75AC3}"/>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03E03865-2527-DB49-979A-47FFF2A1032A}"/>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4CD3D47E-9369-9647-B082-306910B6CD66}"/>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53" name="Rektangel 52">
                  <a:extLst>
                    <a:ext uri="{FF2B5EF4-FFF2-40B4-BE49-F238E27FC236}">
                      <a16:creationId xmlns:a16="http://schemas.microsoft.com/office/drawing/2014/main" id="{9A8E62DF-790C-2D4D-81AF-082394234677}"/>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54" name="Rektangel 53">
                  <a:extLst>
                    <a:ext uri="{FF2B5EF4-FFF2-40B4-BE49-F238E27FC236}">
                      <a16:creationId xmlns:a16="http://schemas.microsoft.com/office/drawing/2014/main" id="{FC384CB6-ED25-E34D-9712-8F0E8ED4CD32}"/>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55" name="Rektangel 54">
                  <a:extLst>
                    <a:ext uri="{FF2B5EF4-FFF2-40B4-BE49-F238E27FC236}">
                      <a16:creationId xmlns:a16="http://schemas.microsoft.com/office/drawing/2014/main" id="{A031495B-E581-454B-8CC0-EF055DE24C57}"/>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56" name="Rektangel 55">
                  <a:extLst>
                    <a:ext uri="{FF2B5EF4-FFF2-40B4-BE49-F238E27FC236}">
                      <a16:creationId xmlns:a16="http://schemas.microsoft.com/office/drawing/2014/main" id="{E55F45DD-A85F-5F46-83FA-B7EDB15751D5}"/>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43A3439B-451A-4C46-AD1B-A782CD0A8E48}"/>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B9829110-FFBC-274E-9141-5A01CA9003F2}"/>
                  </a:ext>
                </a:extLst>
              </p:cNvPr>
              <p:cNvCxnSpPr>
                <a:cxnSpLocks/>
                <a:stCxn id="41"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DB7B771-D9B6-624B-8A46-356BB47D2DCF}"/>
                  </a:ext>
                </a:extLst>
              </p:cNvPr>
              <p:cNvCxnSpPr>
                <a:cxnSpLocks/>
                <a:stCxn id="43"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6B99F47D-FC4D-D847-8DE5-D58693171585}"/>
                  </a:ext>
                </a:extLst>
              </p:cNvPr>
              <p:cNvCxnSpPr>
                <a:cxnSpLocks/>
                <a:stCxn id="39"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848142ED-63BF-2743-BF2B-247A0FA84A64}"/>
                  </a:ext>
                </a:extLst>
              </p:cNvPr>
              <p:cNvCxnSpPr>
                <a:cxnSpLocks/>
                <a:stCxn id="45"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59D7D332-0D4C-704E-BF86-2D38B3BF1A0E}"/>
                  </a:ext>
                </a:extLst>
              </p:cNvPr>
              <p:cNvCxnSpPr>
                <a:cxnSpLocks/>
                <a:stCxn id="49"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C545234E-EC4D-AA4B-B17B-9AB931597E10}"/>
                  </a:ext>
                </a:extLst>
              </p:cNvPr>
              <p:cNvCxnSpPr>
                <a:cxnSpLocks/>
                <a:stCxn id="47"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D9077C88-D56C-5245-8D27-0CEEB028ABD9}"/>
                  </a:ext>
                </a:extLst>
              </p:cNvPr>
              <p:cNvGrpSpPr/>
              <p:nvPr userDrawn="1"/>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A7827F59-ECDA-744D-8356-C1E924BD4D05}"/>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4C4C87E6-E38E-CF4A-BA35-A5272281247F}"/>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36935E26-963B-1A48-BD41-A01E8CB08D66}"/>
                  </a:ext>
                </a:extLst>
              </p:cNvPr>
              <p:cNvGrpSpPr/>
              <p:nvPr userDrawn="1"/>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7D3435F6-6DB0-C34A-BC71-DB699A7D993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C414CD4D-10D1-8840-BDE7-AD7EBD70082B}"/>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560DFA5A-25D5-AD43-8A30-3AD4CD267870}"/>
                  </a:ext>
                </a:extLst>
              </p:cNvPr>
              <p:cNvGrpSpPr/>
              <p:nvPr userDrawn="1"/>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25955AA6-D471-4346-B2BA-075B4897A10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4076C51A-758B-3746-9ED0-E160EB7B684C}"/>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6FDA69B5-A0C7-E645-9E2C-7B305BFF6A21}"/>
                  </a:ext>
                </a:extLst>
              </p:cNvPr>
              <p:cNvGrpSpPr/>
              <p:nvPr userDrawn="1"/>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1C5A376E-4065-374B-BA02-7D97FA3E2C25}"/>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018EEC3F-5AF1-724B-8AEE-660F9D3A4C8C}"/>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6A58F931-93D4-2942-B3D5-EB7C4B9526B8}"/>
                  </a:ext>
                </a:extLst>
              </p:cNvPr>
              <p:cNvGrpSpPr/>
              <p:nvPr userDrawn="1"/>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E58408FF-BB4B-324F-B809-10738F8313B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D4261316-AF1F-AD45-BB4B-917D42AA7003}"/>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6B5EF1EC-1B00-1844-B472-4AA8C80DC1E4}"/>
                  </a:ext>
                </a:extLst>
              </p:cNvPr>
              <p:cNvGrpSpPr/>
              <p:nvPr userDrawn="1"/>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422C5EE2-43BC-F04D-9F67-D2F7E8BB146D}"/>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23EBDFBA-B78B-234E-8859-7253F0EE320B}"/>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917639CB-FC6C-0345-B9F1-D4156B250E2B}"/>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8" name="Gruppe 7">
              <a:extLst>
                <a:ext uri="{FF2B5EF4-FFF2-40B4-BE49-F238E27FC236}">
                  <a16:creationId xmlns:a16="http://schemas.microsoft.com/office/drawing/2014/main" id="{45446D2C-39DA-CD47-AFC9-CB458E69BDB6}"/>
                </a:ext>
              </a:extLst>
            </p:cNvPr>
            <p:cNvGrpSpPr/>
            <p:nvPr userDrawn="1"/>
          </p:nvGrpSpPr>
          <p:grpSpPr>
            <a:xfrm>
              <a:off x="-715963" y="-4004"/>
              <a:ext cx="590564" cy="6862004"/>
              <a:chOff x="-715963" y="-4004"/>
              <a:chExt cx="590564" cy="6862004"/>
            </a:xfrm>
          </p:grpSpPr>
          <p:sp>
            <p:nvSpPr>
              <p:cNvPr id="10" name="Rektangel 9">
                <a:extLst>
                  <a:ext uri="{FF2B5EF4-FFF2-40B4-BE49-F238E27FC236}">
                    <a16:creationId xmlns:a16="http://schemas.microsoft.com/office/drawing/2014/main" id="{EAA5D0EC-17A3-F142-B9ED-F53E6B6A0F6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2,13 cm</a:t>
                </a:r>
              </a:p>
            </p:txBody>
          </p:sp>
          <p:sp>
            <p:nvSpPr>
              <p:cNvPr id="11" name="Rektangel 10">
                <a:extLst>
                  <a:ext uri="{FF2B5EF4-FFF2-40B4-BE49-F238E27FC236}">
                    <a16:creationId xmlns:a16="http://schemas.microsoft.com/office/drawing/2014/main" id="{7754D441-1572-A44C-BEE7-FB28E38DB598}"/>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12" name="Rektangel 11">
                <a:extLst>
                  <a:ext uri="{FF2B5EF4-FFF2-40B4-BE49-F238E27FC236}">
                    <a16:creationId xmlns:a16="http://schemas.microsoft.com/office/drawing/2014/main" id="{800553DB-484C-4C48-A795-AD15950696FD}"/>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13" name="Rektangel 12">
                <a:extLst>
                  <a:ext uri="{FF2B5EF4-FFF2-40B4-BE49-F238E27FC236}">
                    <a16:creationId xmlns:a16="http://schemas.microsoft.com/office/drawing/2014/main" id="{24FB817F-D960-C84A-9EF5-1AD43774A628}"/>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cxnSp>
            <p:nvCxnSpPr>
              <p:cNvPr id="14" name="Rett linje 13">
                <a:extLst>
                  <a:ext uri="{FF2B5EF4-FFF2-40B4-BE49-F238E27FC236}">
                    <a16:creationId xmlns:a16="http://schemas.microsoft.com/office/drawing/2014/main" id="{809952D0-7ACC-0B46-9DC5-BC1BE08DFCC3}"/>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7D39A50C-ECD4-4544-BA86-2ED55C881716}"/>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3BEA364B-9128-6E40-B529-DD331D756648}"/>
                  </a:ext>
                </a:extLst>
              </p:cNvPr>
              <p:cNvCxnSpPr>
                <a:cxnSpLocks/>
                <a:stCxn id="18"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C72D05B0-E28E-DC4F-BC75-E520AACE32DD}"/>
                  </a:ext>
                </a:extLst>
              </p:cNvPr>
              <p:cNvCxnSpPr>
                <a:cxnSpLocks/>
                <a:stCxn id="18"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Rektangel 17">
                <a:extLst>
                  <a:ext uri="{FF2B5EF4-FFF2-40B4-BE49-F238E27FC236}">
                    <a16:creationId xmlns:a16="http://schemas.microsoft.com/office/drawing/2014/main" id="{14E0F4DD-E0F0-F24C-B654-6AED7A229E4F}"/>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19" name="Rett linje 18">
                <a:extLst>
                  <a:ext uri="{FF2B5EF4-FFF2-40B4-BE49-F238E27FC236}">
                    <a16:creationId xmlns:a16="http://schemas.microsoft.com/office/drawing/2014/main" id="{B2445F4C-3310-734C-AE0A-635C6A6AC128}"/>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0" name="Rektangel 19">
                <a:extLst>
                  <a:ext uri="{FF2B5EF4-FFF2-40B4-BE49-F238E27FC236}">
                    <a16:creationId xmlns:a16="http://schemas.microsoft.com/office/drawing/2014/main" id="{1A5133CC-5017-464D-BE68-FFFF7D1AC0A5}"/>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21" name="Rett linje 20">
                <a:extLst>
                  <a:ext uri="{FF2B5EF4-FFF2-40B4-BE49-F238E27FC236}">
                    <a16:creationId xmlns:a16="http://schemas.microsoft.com/office/drawing/2014/main" id="{D292125B-BEFA-AC4E-B7E8-8D1A25A157B4}"/>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A9DD9D52-EED3-5747-BDD4-E91D0C39344D}"/>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Rett linje 22">
                <a:extLst>
                  <a:ext uri="{FF2B5EF4-FFF2-40B4-BE49-F238E27FC236}">
                    <a16:creationId xmlns:a16="http://schemas.microsoft.com/office/drawing/2014/main" id="{AED1A88C-B09C-B748-89CA-045C396CB15C}"/>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 name="TekstSylinder 8">
              <a:extLst>
                <a:ext uri="{FF2B5EF4-FFF2-40B4-BE49-F238E27FC236}">
                  <a16:creationId xmlns:a16="http://schemas.microsoft.com/office/drawing/2014/main" id="{DC53B160-049D-7E44-881B-655B1B2A4F9F}"/>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dirty="0">
                  <a:solidFill>
                    <a:schemeClr val="tx1"/>
                  </a:solidFill>
                </a:rPr>
                <a:t>Oslo 2019</a:t>
              </a:r>
            </a:p>
          </p:txBody>
        </p:sp>
      </p:grpSp>
      <p:grpSp>
        <p:nvGrpSpPr>
          <p:cNvPr id="57" name="Gruppe 56">
            <a:extLst>
              <a:ext uri="{FF2B5EF4-FFF2-40B4-BE49-F238E27FC236}">
                <a16:creationId xmlns:a16="http://schemas.microsoft.com/office/drawing/2014/main" id="{B5F84FFA-6BAA-B14F-B16D-AA7B9747C6CC}"/>
              </a:ext>
            </a:extLst>
          </p:cNvPr>
          <p:cNvGrpSpPr/>
          <p:nvPr userDrawn="1"/>
        </p:nvGrpSpPr>
        <p:grpSpPr>
          <a:xfrm>
            <a:off x="12252770" y="1"/>
            <a:ext cx="1165167" cy="5230535"/>
            <a:chOff x="12252770" y="1"/>
            <a:chExt cx="1165167" cy="5230535"/>
          </a:xfrm>
        </p:grpSpPr>
        <p:grpSp>
          <p:nvGrpSpPr>
            <p:cNvPr id="58" name="Gruppe 57">
              <a:extLst>
                <a:ext uri="{FF2B5EF4-FFF2-40B4-BE49-F238E27FC236}">
                  <a16:creationId xmlns:a16="http://schemas.microsoft.com/office/drawing/2014/main" id="{77A126F7-40BD-C14E-8502-3DA25EA5B468}"/>
                </a:ext>
              </a:extLst>
            </p:cNvPr>
            <p:cNvGrpSpPr/>
            <p:nvPr userDrawn="1"/>
          </p:nvGrpSpPr>
          <p:grpSpPr>
            <a:xfrm>
              <a:off x="12252770" y="1"/>
              <a:ext cx="409071" cy="3254927"/>
              <a:chOff x="12252770" y="1"/>
              <a:chExt cx="588588" cy="4683318"/>
            </a:xfrm>
          </p:grpSpPr>
          <p:sp>
            <p:nvSpPr>
              <p:cNvPr id="63" name="Rektangel 62">
                <a:extLst>
                  <a:ext uri="{FF2B5EF4-FFF2-40B4-BE49-F238E27FC236}">
                    <a16:creationId xmlns:a16="http://schemas.microsoft.com/office/drawing/2014/main" id="{34109EA4-7D73-6A41-B911-1DA4C65C7F3C}"/>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4" name="Gruppe 63">
                <a:extLst>
                  <a:ext uri="{FF2B5EF4-FFF2-40B4-BE49-F238E27FC236}">
                    <a16:creationId xmlns:a16="http://schemas.microsoft.com/office/drawing/2014/main" id="{519B015A-7710-4345-B1A0-2C31D3D3A29E}"/>
                  </a:ext>
                </a:extLst>
              </p:cNvPr>
              <p:cNvGrpSpPr/>
              <p:nvPr userDrawn="1"/>
            </p:nvGrpSpPr>
            <p:grpSpPr>
              <a:xfrm>
                <a:off x="12326727" y="84822"/>
                <a:ext cx="440675" cy="4513676"/>
                <a:chOff x="12316858" y="92947"/>
                <a:chExt cx="440675" cy="4513676"/>
              </a:xfrm>
            </p:grpSpPr>
            <p:grpSp>
              <p:nvGrpSpPr>
                <p:cNvPr id="65" name="Gruppe 64">
                  <a:extLst>
                    <a:ext uri="{FF2B5EF4-FFF2-40B4-BE49-F238E27FC236}">
                      <a16:creationId xmlns:a16="http://schemas.microsoft.com/office/drawing/2014/main" id="{1E952DE6-F52C-8141-AA51-F93ED1B782AC}"/>
                    </a:ext>
                  </a:extLst>
                </p:cNvPr>
                <p:cNvGrpSpPr/>
                <p:nvPr userDrawn="1"/>
              </p:nvGrpSpPr>
              <p:grpSpPr>
                <a:xfrm>
                  <a:off x="12316858" y="92947"/>
                  <a:ext cx="440675" cy="1322025"/>
                  <a:chOff x="12316858" y="92947"/>
                  <a:chExt cx="440675" cy="1322025"/>
                </a:xfrm>
              </p:grpSpPr>
              <p:sp>
                <p:nvSpPr>
                  <p:cNvPr id="75" name="Rektangel 74">
                    <a:extLst>
                      <a:ext uri="{FF2B5EF4-FFF2-40B4-BE49-F238E27FC236}">
                        <a16:creationId xmlns:a16="http://schemas.microsoft.com/office/drawing/2014/main" id="{1D91D97C-F319-7D49-8970-B66AB818B226}"/>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99F6A8CC-B295-074A-89FC-DBCE3DC47B03}"/>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E44D7125-3570-FD4D-B191-C75A400B46EF}"/>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6" name="Gruppe 65">
                  <a:extLst>
                    <a:ext uri="{FF2B5EF4-FFF2-40B4-BE49-F238E27FC236}">
                      <a16:creationId xmlns:a16="http://schemas.microsoft.com/office/drawing/2014/main" id="{6E9D1C89-D906-8A47-9476-62BAE8FEB515}"/>
                    </a:ext>
                  </a:extLst>
                </p:cNvPr>
                <p:cNvGrpSpPr/>
                <p:nvPr userDrawn="1"/>
              </p:nvGrpSpPr>
              <p:grpSpPr>
                <a:xfrm>
                  <a:off x="12316858" y="1468435"/>
                  <a:ext cx="440675" cy="1322025"/>
                  <a:chOff x="12316858" y="1600866"/>
                  <a:chExt cx="440675" cy="1322025"/>
                </a:xfrm>
              </p:grpSpPr>
              <p:sp>
                <p:nvSpPr>
                  <p:cNvPr id="72" name="Rektangel 71">
                    <a:extLst>
                      <a:ext uri="{FF2B5EF4-FFF2-40B4-BE49-F238E27FC236}">
                        <a16:creationId xmlns:a16="http://schemas.microsoft.com/office/drawing/2014/main" id="{D145DC4C-E21E-4741-ADAA-1EDD63A5E300}"/>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D9A25599-1748-4243-9CC2-9B55BA245FD4}"/>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F126E6B9-55BC-AB41-92F0-ED3B06012608}"/>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7" name="Gruppe 66">
                  <a:extLst>
                    <a:ext uri="{FF2B5EF4-FFF2-40B4-BE49-F238E27FC236}">
                      <a16:creationId xmlns:a16="http://schemas.microsoft.com/office/drawing/2014/main" id="{643744EE-DB91-F24E-8086-50A0EDD842EB}"/>
                    </a:ext>
                  </a:extLst>
                </p:cNvPr>
                <p:cNvGrpSpPr/>
                <p:nvPr userDrawn="1"/>
              </p:nvGrpSpPr>
              <p:grpSpPr>
                <a:xfrm>
                  <a:off x="12316858" y="2843923"/>
                  <a:ext cx="440675" cy="1762700"/>
                  <a:chOff x="12316858" y="3201732"/>
                  <a:chExt cx="440675" cy="1762700"/>
                </a:xfrm>
              </p:grpSpPr>
              <p:sp>
                <p:nvSpPr>
                  <p:cNvPr id="68" name="Rektangel 67">
                    <a:extLst>
                      <a:ext uri="{FF2B5EF4-FFF2-40B4-BE49-F238E27FC236}">
                        <a16:creationId xmlns:a16="http://schemas.microsoft.com/office/drawing/2014/main" id="{BF15CC72-60C3-DF4D-B9DE-BE9263C2B62C}"/>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9" name="Rektangel 68">
                    <a:extLst>
                      <a:ext uri="{FF2B5EF4-FFF2-40B4-BE49-F238E27FC236}">
                        <a16:creationId xmlns:a16="http://schemas.microsoft.com/office/drawing/2014/main" id="{EDFE0806-648E-664D-A052-406FC350D6F8}"/>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0" name="Rektangel 69">
                    <a:extLst>
                      <a:ext uri="{FF2B5EF4-FFF2-40B4-BE49-F238E27FC236}">
                        <a16:creationId xmlns:a16="http://schemas.microsoft.com/office/drawing/2014/main" id="{BCC0B081-FCB2-5C47-B8AD-231EFCC19294}"/>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C6009896-4C4A-2C43-B51A-3964D8127B96}"/>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59" name="TekstSylinder 58">
              <a:extLst>
                <a:ext uri="{FF2B5EF4-FFF2-40B4-BE49-F238E27FC236}">
                  <a16:creationId xmlns:a16="http://schemas.microsoft.com/office/drawing/2014/main" id="{0DDB7D4B-6E4A-2642-B893-ABD7512A4B44}"/>
                </a:ext>
              </a:extLst>
            </p:cNvPr>
            <p:cNvSpPr txBox="1"/>
            <p:nvPr userDrawn="1"/>
          </p:nvSpPr>
          <p:spPr>
            <a:xfrm>
              <a:off x="12252771" y="3429000"/>
              <a:ext cx="1127661" cy="1801536"/>
            </a:xfrm>
            <a:prstGeom prst="rect">
              <a:avLst/>
            </a:prstGeom>
            <a:noFill/>
          </p:spPr>
          <p:txBody>
            <a:bodyPr wrap="square" lIns="0" tIns="0" rIns="0" bIns="0" rtlCol="0">
              <a:noAutofit/>
            </a:bodyPr>
            <a:lstStyle/>
            <a:p>
              <a:pPr algn="l"/>
              <a:r>
                <a:rPr lang="nb-NO" sz="800" kern="1200" dirty="0">
                  <a:solidFill>
                    <a:schemeClr val="tx1"/>
                  </a:solidFill>
                  <a:latin typeface="+mn-lt"/>
                  <a:ea typeface="+mn-ea"/>
                  <a:cs typeface="+mn-cs"/>
                </a:rPr>
                <a:t>Det er lov å endre bakgrunnsfarge.</a:t>
              </a:r>
            </a:p>
            <a:p>
              <a:pPr marL="0" indent="0" algn="l">
                <a:buNone/>
              </a:pPr>
              <a:endParaRPr lang="nb-NO" sz="800" kern="1200" dirty="0">
                <a:solidFill>
                  <a:schemeClr val="tx1"/>
                </a:solidFill>
                <a:latin typeface="+mn-lt"/>
                <a:ea typeface="+mn-ea"/>
                <a:cs typeface="+mn-cs"/>
              </a:endParaRPr>
            </a:p>
            <a:p>
              <a:pPr marL="0" indent="0" algn="l">
                <a:buNone/>
              </a:pPr>
              <a:r>
                <a:rPr lang="nb-NO" sz="800" kern="1200" dirty="0">
                  <a:solidFill>
                    <a:schemeClr val="tx1"/>
                  </a:solidFill>
                  <a:latin typeface="+mn-lt"/>
                  <a:ea typeface="+mn-ea"/>
                  <a:cs typeface="+mn-cs"/>
                </a:rPr>
                <a:t>På sider med positiv logo benyttes alltid lyse bakgrunnsfarger.</a:t>
              </a:r>
            </a:p>
            <a:p>
              <a:pPr marL="0" indent="0" algn="l">
                <a:buNone/>
              </a:pPr>
              <a:endParaRPr lang="nb-NO" sz="800" kern="1200" dirty="0">
                <a:solidFill>
                  <a:schemeClr val="tx1"/>
                </a:solidFill>
                <a:latin typeface="+mn-lt"/>
                <a:ea typeface="+mn-ea"/>
                <a:cs typeface="+mn-cs"/>
              </a:endParaRPr>
            </a:p>
            <a:p>
              <a:pPr marL="0" indent="0" algn="l">
                <a:buNone/>
              </a:pPr>
              <a:r>
                <a:rPr lang="nb-NO" sz="800" b="1" kern="1200" dirty="0">
                  <a:solidFill>
                    <a:schemeClr val="tx1"/>
                  </a:solidFill>
                  <a:latin typeface="+mn-lt"/>
                  <a:ea typeface="+mn-ea"/>
                  <a:cs typeface="+mn-cs"/>
                </a:rPr>
                <a:t>Sørg alltid for god lesbarhet/kontrast </a:t>
              </a:r>
              <a:r>
                <a:rPr lang="nb-NO" sz="800" kern="1200" dirty="0">
                  <a:solidFill>
                    <a:schemeClr val="tx1"/>
                  </a:solidFill>
                  <a:latin typeface="+mn-lt"/>
                  <a:ea typeface="+mn-ea"/>
                  <a:cs typeface="+mn-cs"/>
                </a:rPr>
                <a:t>og følg lovlige farge-kombinasjoner.</a:t>
              </a:r>
            </a:p>
          </p:txBody>
        </p:sp>
        <p:grpSp>
          <p:nvGrpSpPr>
            <p:cNvPr id="60" name="Gruppe 59">
              <a:extLst>
                <a:ext uri="{FF2B5EF4-FFF2-40B4-BE49-F238E27FC236}">
                  <a16:creationId xmlns:a16="http://schemas.microsoft.com/office/drawing/2014/main" id="{85916284-E703-0E4A-9DB5-13D9D1A9819A}"/>
                </a:ext>
              </a:extLst>
            </p:cNvPr>
            <p:cNvGrpSpPr/>
            <p:nvPr userDrawn="1"/>
          </p:nvGrpSpPr>
          <p:grpSpPr>
            <a:xfrm>
              <a:off x="12610441" y="194994"/>
              <a:ext cx="807496" cy="955972"/>
              <a:chOff x="12610441" y="212086"/>
              <a:chExt cx="807496" cy="955972"/>
            </a:xfrm>
          </p:grpSpPr>
          <p:cxnSp>
            <p:nvCxnSpPr>
              <p:cNvPr id="61" name="Vinkel 60">
                <a:extLst>
                  <a:ext uri="{FF2B5EF4-FFF2-40B4-BE49-F238E27FC236}">
                    <a16:creationId xmlns:a16="http://schemas.microsoft.com/office/drawing/2014/main" id="{52D5A379-F749-0D46-A951-B3F032547EA3}"/>
                  </a:ext>
                </a:extLst>
              </p:cNvPr>
              <p:cNvCxnSpPr>
                <a:cxnSpLocks/>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2" name="TekstSylinder 61">
                <a:extLst>
                  <a:ext uri="{FF2B5EF4-FFF2-40B4-BE49-F238E27FC236}">
                    <a16:creationId xmlns:a16="http://schemas.microsoft.com/office/drawing/2014/main" id="{500DE19B-D18B-BB4D-8C3A-93CA181730A8}"/>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dirty="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42401839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ittel og bilde">
    <p:spTree>
      <p:nvGrpSpPr>
        <p:cNvPr id="1" name=""/>
        <p:cNvGrpSpPr/>
        <p:nvPr/>
      </p:nvGrpSpPr>
      <p:grpSpPr>
        <a:xfrm>
          <a:off x="0" y="0"/>
          <a:ext cx="0" cy="0"/>
          <a:chOff x="0" y="0"/>
          <a:chExt cx="0" cy="0"/>
        </a:xfrm>
      </p:grpSpPr>
      <p:sp>
        <p:nvSpPr>
          <p:cNvPr id="6" name="Plassholder for bilde 8">
            <a:extLst>
              <a:ext uri="{FF2B5EF4-FFF2-40B4-BE49-F238E27FC236}">
                <a16:creationId xmlns:a16="http://schemas.microsoft.com/office/drawing/2014/main" id="{6277E8E0-A384-1D43-A9DE-6893B7E9B075}"/>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tx2"/>
                </a:solidFill>
              </a:defRPr>
            </a:lvl1pPr>
          </a:lstStyle>
          <a:p>
            <a:r>
              <a:rPr lang="nb-NO" noProof="0" dirty="0"/>
              <a:t>1. plasser et bilde i rammen</a:t>
            </a:r>
            <a:br>
              <a:rPr lang="nb-NO" noProof="0" dirty="0"/>
            </a:br>
            <a:r>
              <a:rPr lang="nb-NO" noProof="0" dirty="0"/>
              <a:t>2. plasser lengst bak</a:t>
            </a:r>
          </a:p>
        </p:txBody>
      </p:sp>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p>
            <a:fld id="{7EC2E4C6-95B5-1E49-A58A-4D191733A124}" type="datetime1">
              <a:rPr lang="nb-NO" smtClean="0"/>
              <a:t>10.02.2021</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7" name="Plassholder for tekst 7">
            <a:extLst>
              <a:ext uri="{FF2B5EF4-FFF2-40B4-BE49-F238E27FC236}">
                <a16:creationId xmlns:a16="http://schemas.microsoft.com/office/drawing/2014/main" id="{F94000EC-D1D9-C246-8D8C-51A9EE300A42}"/>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Rediger tekststiler i malen</a:t>
            </a:r>
          </a:p>
        </p:txBody>
      </p:sp>
      <p:grpSp>
        <p:nvGrpSpPr>
          <p:cNvPr id="24" name="Gruppe 23">
            <a:extLst>
              <a:ext uri="{FF2B5EF4-FFF2-40B4-BE49-F238E27FC236}">
                <a16:creationId xmlns:a16="http://schemas.microsoft.com/office/drawing/2014/main" id="{50B5CF7D-EF4B-BC4B-897D-478A1C752E68}"/>
              </a:ext>
            </a:extLst>
          </p:cNvPr>
          <p:cNvGrpSpPr/>
          <p:nvPr userDrawn="1"/>
        </p:nvGrpSpPr>
        <p:grpSpPr>
          <a:xfrm>
            <a:off x="0" y="-1306644"/>
            <a:ext cx="12194000" cy="1075340"/>
            <a:chOff x="-800" y="-1229864"/>
            <a:chExt cx="12194000" cy="1075340"/>
          </a:xfrm>
        </p:grpSpPr>
        <p:grpSp>
          <p:nvGrpSpPr>
            <p:cNvPr id="25" name="Gruppe 24">
              <a:extLst>
                <a:ext uri="{FF2B5EF4-FFF2-40B4-BE49-F238E27FC236}">
                  <a16:creationId xmlns:a16="http://schemas.microsoft.com/office/drawing/2014/main" id="{F3538086-5796-944F-ADC5-DDFA26870893}"/>
                </a:ext>
              </a:extLst>
            </p:cNvPr>
            <p:cNvGrpSpPr/>
            <p:nvPr/>
          </p:nvGrpSpPr>
          <p:grpSpPr>
            <a:xfrm>
              <a:off x="0" y="-320124"/>
              <a:ext cx="12192000" cy="165600"/>
              <a:chOff x="0" y="-413084"/>
              <a:chExt cx="12192000" cy="206078"/>
            </a:xfrm>
            <a:solidFill>
              <a:schemeClr val="bg1"/>
            </a:solidFill>
          </p:grpSpPr>
          <p:sp>
            <p:nvSpPr>
              <p:cNvPr id="52" name="Rektangel 51">
                <a:extLst>
                  <a:ext uri="{FF2B5EF4-FFF2-40B4-BE49-F238E27FC236}">
                    <a16:creationId xmlns:a16="http://schemas.microsoft.com/office/drawing/2014/main" id="{49CA26D3-642B-9246-B3B8-5A6A4DF80568}"/>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53" name="Rektangel 52">
                <a:extLst>
                  <a:ext uri="{FF2B5EF4-FFF2-40B4-BE49-F238E27FC236}">
                    <a16:creationId xmlns:a16="http://schemas.microsoft.com/office/drawing/2014/main" id="{F5D6D773-1417-8D4D-A1E8-9F65D1580842}"/>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54" name="Rektangel 53">
                <a:extLst>
                  <a:ext uri="{FF2B5EF4-FFF2-40B4-BE49-F238E27FC236}">
                    <a16:creationId xmlns:a16="http://schemas.microsoft.com/office/drawing/2014/main" id="{E11F0BE5-35CD-2F41-A24B-FA33ACD7A1BB}"/>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55" name="Rektangel 54">
                <a:extLst>
                  <a:ext uri="{FF2B5EF4-FFF2-40B4-BE49-F238E27FC236}">
                    <a16:creationId xmlns:a16="http://schemas.microsoft.com/office/drawing/2014/main" id="{6BA83732-486F-8745-84F0-E4A38EBBF9E9}"/>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56" name="Rektangel 55">
                <a:extLst>
                  <a:ext uri="{FF2B5EF4-FFF2-40B4-BE49-F238E27FC236}">
                    <a16:creationId xmlns:a16="http://schemas.microsoft.com/office/drawing/2014/main" id="{49BF3912-4872-4F49-B737-72D9ADAABF5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57" name="Rektangel 56">
                <a:extLst>
                  <a:ext uri="{FF2B5EF4-FFF2-40B4-BE49-F238E27FC236}">
                    <a16:creationId xmlns:a16="http://schemas.microsoft.com/office/drawing/2014/main" id="{BE7D1982-FF51-A243-B873-504AF91CF24E}"/>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grpSp>
        <p:cxnSp>
          <p:nvCxnSpPr>
            <p:cNvPr id="26" name="Rett linje 25">
              <a:extLst>
                <a:ext uri="{FF2B5EF4-FFF2-40B4-BE49-F238E27FC236}">
                  <a16:creationId xmlns:a16="http://schemas.microsoft.com/office/drawing/2014/main" id="{926AF779-45AE-834D-8B9B-E147A75152FC}"/>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3B05EBB5-D0E3-414A-B5E2-20D2F397129F}"/>
                </a:ext>
              </a:extLst>
            </p:cNvPr>
            <p:cNvCxnSpPr>
              <a:cxnSpLocks/>
              <a:stCxn id="42"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B9C1812D-C535-E441-BF60-5844644FDCCB}"/>
                </a:ext>
              </a:extLst>
            </p:cNvPr>
            <p:cNvCxnSpPr>
              <a:cxnSpLocks/>
              <a:stCxn id="44"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995F10A6-7E9E-7F46-835A-F8FA28E0C722}"/>
                </a:ext>
              </a:extLst>
            </p:cNvPr>
            <p:cNvCxnSpPr>
              <a:cxnSpLocks/>
              <a:stCxn id="40"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DD497730-72C8-E54C-BE41-9CC89C106204}"/>
                </a:ext>
              </a:extLst>
            </p:cNvPr>
            <p:cNvCxnSpPr>
              <a:cxnSpLocks/>
              <a:stCxn id="46"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7E6FCC74-278D-8F4C-9A19-B97229327336}"/>
                </a:ext>
              </a:extLst>
            </p:cNvPr>
            <p:cNvCxnSpPr>
              <a:cxnSpLocks/>
              <a:stCxn id="50"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27C3F56A-19C1-8C43-BA7C-EC72D93ABACA}"/>
                </a:ext>
              </a:extLst>
            </p:cNvPr>
            <p:cNvCxnSpPr>
              <a:cxnSpLocks/>
              <a:stCxn id="48"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3" name="Gruppe 32">
              <a:extLst>
                <a:ext uri="{FF2B5EF4-FFF2-40B4-BE49-F238E27FC236}">
                  <a16:creationId xmlns:a16="http://schemas.microsoft.com/office/drawing/2014/main" id="{0378D194-73C0-274E-8A33-2880856DCF97}"/>
                </a:ext>
              </a:extLst>
            </p:cNvPr>
            <p:cNvGrpSpPr/>
            <p:nvPr userDrawn="1"/>
          </p:nvGrpSpPr>
          <p:grpSpPr>
            <a:xfrm>
              <a:off x="0" y="-621464"/>
              <a:ext cx="12192000" cy="206078"/>
              <a:chOff x="0" y="-674874"/>
              <a:chExt cx="12192000" cy="206078"/>
            </a:xfrm>
          </p:grpSpPr>
          <p:sp>
            <p:nvSpPr>
              <p:cNvPr id="50" name="Rektangel 49">
                <a:extLst>
                  <a:ext uri="{FF2B5EF4-FFF2-40B4-BE49-F238E27FC236}">
                    <a16:creationId xmlns:a16="http://schemas.microsoft.com/office/drawing/2014/main" id="{1827F508-245F-AE4E-BD96-A37480556BEB}"/>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33,87 cm</a:t>
                </a:r>
              </a:p>
            </p:txBody>
          </p:sp>
          <p:cxnSp>
            <p:nvCxnSpPr>
              <p:cNvPr id="51" name="Rett linje 50">
                <a:extLst>
                  <a:ext uri="{FF2B5EF4-FFF2-40B4-BE49-F238E27FC236}">
                    <a16:creationId xmlns:a16="http://schemas.microsoft.com/office/drawing/2014/main" id="{84C00645-5B5B-6041-95E3-1F2F2F357F96}"/>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EE014F1F-1199-CF47-B4A6-3350B4501C57}"/>
                </a:ext>
              </a:extLst>
            </p:cNvPr>
            <p:cNvGrpSpPr/>
            <p:nvPr userDrawn="1"/>
          </p:nvGrpSpPr>
          <p:grpSpPr>
            <a:xfrm>
              <a:off x="0" y="-744566"/>
              <a:ext cx="10156824" cy="206078"/>
              <a:chOff x="0" y="-930144"/>
              <a:chExt cx="10156824" cy="206078"/>
            </a:xfrm>
          </p:grpSpPr>
          <p:sp>
            <p:nvSpPr>
              <p:cNvPr id="48" name="Rektangel 47">
                <a:extLst>
                  <a:ext uri="{FF2B5EF4-FFF2-40B4-BE49-F238E27FC236}">
                    <a16:creationId xmlns:a16="http://schemas.microsoft.com/office/drawing/2014/main" id="{33E8FE13-D304-F04D-B4CA-11E8D9EA9403}"/>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28,20 cm</a:t>
                </a:r>
              </a:p>
            </p:txBody>
          </p:sp>
          <p:cxnSp>
            <p:nvCxnSpPr>
              <p:cNvPr id="49" name="Rett linje 48">
                <a:extLst>
                  <a:ext uri="{FF2B5EF4-FFF2-40B4-BE49-F238E27FC236}">
                    <a16:creationId xmlns:a16="http://schemas.microsoft.com/office/drawing/2014/main" id="{8F8C0134-63C2-2440-88C7-3E0DBD5FC22B}"/>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D5A244B5-D5A7-9C46-837E-885BA4C5BFC8}"/>
                </a:ext>
              </a:extLst>
            </p:cNvPr>
            <p:cNvGrpSpPr/>
            <p:nvPr userDrawn="1"/>
          </p:nvGrpSpPr>
          <p:grpSpPr>
            <a:xfrm>
              <a:off x="0" y="-867666"/>
              <a:ext cx="8128000" cy="206078"/>
              <a:chOff x="0" y="-1191934"/>
              <a:chExt cx="8128000" cy="206078"/>
            </a:xfrm>
          </p:grpSpPr>
          <p:sp>
            <p:nvSpPr>
              <p:cNvPr id="46" name="Rektangel 45">
                <a:extLst>
                  <a:ext uri="{FF2B5EF4-FFF2-40B4-BE49-F238E27FC236}">
                    <a16:creationId xmlns:a16="http://schemas.microsoft.com/office/drawing/2014/main" id="{F5D7884B-D812-3A42-AE55-14E34C05CA01}"/>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22,56 cm</a:t>
                </a:r>
              </a:p>
            </p:txBody>
          </p:sp>
          <p:cxnSp>
            <p:nvCxnSpPr>
              <p:cNvPr id="47" name="Rett linje 46">
                <a:extLst>
                  <a:ext uri="{FF2B5EF4-FFF2-40B4-BE49-F238E27FC236}">
                    <a16:creationId xmlns:a16="http://schemas.microsoft.com/office/drawing/2014/main" id="{0E34DD54-E0FE-B84A-A7D4-D399F888B6C1}"/>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2B146932-A847-ED41-ABD8-DF09B93EA9F3}"/>
                </a:ext>
              </a:extLst>
            </p:cNvPr>
            <p:cNvGrpSpPr/>
            <p:nvPr userDrawn="1"/>
          </p:nvGrpSpPr>
          <p:grpSpPr>
            <a:xfrm>
              <a:off x="-800" y="-990766"/>
              <a:ext cx="6091200" cy="206078"/>
              <a:chOff x="0" y="-1453724"/>
              <a:chExt cx="6091200" cy="206078"/>
            </a:xfrm>
          </p:grpSpPr>
          <p:sp>
            <p:nvSpPr>
              <p:cNvPr id="44" name="Rektangel 43">
                <a:extLst>
                  <a:ext uri="{FF2B5EF4-FFF2-40B4-BE49-F238E27FC236}">
                    <a16:creationId xmlns:a16="http://schemas.microsoft.com/office/drawing/2014/main" id="{DCF17E64-4A02-7148-BEC3-83D8841BD636}"/>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45" name="Rett linje 44">
                <a:extLst>
                  <a:ext uri="{FF2B5EF4-FFF2-40B4-BE49-F238E27FC236}">
                    <a16:creationId xmlns:a16="http://schemas.microsoft.com/office/drawing/2014/main" id="{326A2BAE-5E17-B149-B1A2-FE9E4BD29FA7}"/>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039AAC92-98CC-BF45-904E-888C16C074F0}"/>
                </a:ext>
              </a:extLst>
            </p:cNvPr>
            <p:cNvGrpSpPr/>
            <p:nvPr userDrawn="1"/>
          </p:nvGrpSpPr>
          <p:grpSpPr>
            <a:xfrm>
              <a:off x="0" y="-1113866"/>
              <a:ext cx="4060800" cy="206078"/>
              <a:chOff x="0" y="-1715514"/>
              <a:chExt cx="4060800" cy="206078"/>
            </a:xfrm>
          </p:grpSpPr>
          <p:sp>
            <p:nvSpPr>
              <p:cNvPr id="42" name="Rektangel 41">
                <a:extLst>
                  <a:ext uri="{FF2B5EF4-FFF2-40B4-BE49-F238E27FC236}">
                    <a16:creationId xmlns:a16="http://schemas.microsoft.com/office/drawing/2014/main" id="{5DAD0FC4-3B41-474B-B643-2F9E699BC7E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43" name="Rett linje 42">
                <a:extLst>
                  <a:ext uri="{FF2B5EF4-FFF2-40B4-BE49-F238E27FC236}">
                    <a16:creationId xmlns:a16="http://schemas.microsoft.com/office/drawing/2014/main" id="{FDA84C34-DD90-134D-ACDE-64A450224F5D}"/>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8" name="Gruppe 37">
              <a:extLst>
                <a:ext uri="{FF2B5EF4-FFF2-40B4-BE49-F238E27FC236}">
                  <a16:creationId xmlns:a16="http://schemas.microsoft.com/office/drawing/2014/main" id="{A5007D20-96F1-2A41-A992-CD980E87AFC9}"/>
                </a:ext>
              </a:extLst>
            </p:cNvPr>
            <p:cNvGrpSpPr/>
            <p:nvPr userDrawn="1"/>
          </p:nvGrpSpPr>
          <p:grpSpPr>
            <a:xfrm>
              <a:off x="0" y="-1229864"/>
              <a:ext cx="1015200" cy="206078"/>
              <a:chOff x="0" y="-1959289"/>
              <a:chExt cx="1015200" cy="206078"/>
            </a:xfrm>
          </p:grpSpPr>
          <p:sp>
            <p:nvSpPr>
              <p:cNvPr id="40" name="Rektangel 39">
                <a:extLst>
                  <a:ext uri="{FF2B5EF4-FFF2-40B4-BE49-F238E27FC236}">
                    <a16:creationId xmlns:a16="http://schemas.microsoft.com/office/drawing/2014/main" id="{A7486652-B831-8E4A-B0E8-E9CEDB776DD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 cm</a:t>
                </a:r>
              </a:p>
            </p:txBody>
          </p:sp>
          <p:cxnSp>
            <p:nvCxnSpPr>
              <p:cNvPr id="41" name="Rett linje 40">
                <a:extLst>
                  <a:ext uri="{FF2B5EF4-FFF2-40B4-BE49-F238E27FC236}">
                    <a16:creationId xmlns:a16="http://schemas.microsoft.com/office/drawing/2014/main" id="{F186D4B2-7812-1F46-A998-E3F036BC2076}"/>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9" name="Rett linje 38">
              <a:extLst>
                <a:ext uri="{FF2B5EF4-FFF2-40B4-BE49-F238E27FC236}">
                  <a16:creationId xmlns:a16="http://schemas.microsoft.com/office/drawing/2014/main" id="{980F4E2E-5EA4-474F-9E31-835A8E980778}"/>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8" name="Gruppe 57">
            <a:extLst>
              <a:ext uri="{FF2B5EF4-FFF2-40B4-BE49-F238E27FC236}">
                <a16:creationId xmlns:a16="http://schemas.microsoft.com/office/drawing/2014/main" id="{AB51FACC-7DAC-294D-9ECF-B98A28144016}"/>
              </a:ext>
            </a:extLst>
          </p:cNvPr>
          <p:cNvGrpSpPr/>
          <p:nvPr userDrawn="1"/>
        </p:nvGrpSpPr>
        <p:grpSpPr>
          <a:xfrm>
            <a:off x="-715163" y="-4004"/>
            <a:ext cx="590564" cy="6862004"/>
            <a:chOff x="-715963" y="-4004"/>
            <a:chExt cx="590564" cy="6862004"/>
          </a:xfrm>
        </p:grpSpPr>
        <p:sp>
          <p:nvSpPr>
            <p:cNvPr id="59" name="Rektangel 58">
              <a:extLst>
                <a:ext uri="{FF2B5EF4-FFF2-40B4-BE49-F238E27FC236}">
                  <a16:creationId xmlns:a16="http://schemas.microsoft.com/office/drawing/2014/main" id="{910BD624-E33C-2E4F-9442-1B07B87A8179}"/>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2,13 cm</a:t>
              </a:r>
            </a:p>
          </p:txBody>
        </p:sp>
        <p:sp>
          <p:nvSpPr>
            <p:cNvPr id="60" name="Rektangel 59">
              <a:extLst>
                <a:ext uri="{FF2B5EF4-FFF2-40B4-BE49-F238E27FC236}">
                  <a16:creationId xmlns:a16="http://schemas.microsoft.com/office/drawing/2014/main" id="{95253A5A-AE98-4B43-ACFC-C33A917B0FC3}"/>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61" name="Rektangel 60">
              <a:extLst>
                <a:ext uri="{FF2B5EF4-FFF2-40B4-BE49-F238E27FC236}">
                  <a16:creationId xmlns:a16="http://schemas.microsoft.com/office/drawing/2014/main" id="{B7E6E43F-D083-404B-88E6-8181D6A1EDCF}"/>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62" name="Rektangel 61">
              <a:extLst>
                <a:ext uri="{FF2B5EF4-FFF2-40B4-BE49-F238E27FC236}">
                  <a16:creationId xmlns:a16="http://schemas.microsoft.com/office/drawing/2014/main" id="{B3DA4965-4EDC-0D43-B4C1-940E1BA36158}"/>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cxnSp>
          <p:nvCxnSpPr>
            <p:cNvPr id="63" name="Rett linje 62">
              <a:extLst>
                <a:ext uri="{FF2B5EF4-FFF2-40B4-BE49-F238E27FC236}">
                  <a16:creationId xmlns:a16="http://schemas.microsoft.com/office/drawing/2014/main" id="{511B640F-A541-1746-929D-B55DB0015605}"/>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A3E73136-E410-5B4D-BC89-A1F88EC0428C}"/>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55489C14-C32A-2246-BE81-0A7E94FE637E}"/>
                </a:ext>
              </a:extLst>
            </p:cNvPr>
            <p:cNvCxnSpPr>
              <a:cxnSpLocks/>
              <a:stCxn id="67"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6" name="Rett linje 65">
              <a:extLst>
                <a:ext uri="{FF2B5EF4-FFF2-40B4-BE49-F238E27FC236}">
                  <a16:creationId xmlns:a16="http://schemas.microsoft.com/office/drawing/2014/main" id="{5CCE2020-A9E9-4E47-8A75-E0C90C42ECBB}"/>
                </a:ext>
              </a:extLst>
            </p:cNvPr>
            <p:cNvCxnSpPr>
              <a:cxnSpLocks/>
              <a:stCxn id="67"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7" name="Rektangel 66">
              <a:extLst>
                <a:ext uri="{FF2B5EF4-FFF2-40B4-BE49-F238E27FC236}">
                  <a16:creationId xmlns:a16="http://schemas.microsoft.com/office/drawing/2014/main" id="{21952FCC-D220-E74A-B32C-62AF01DD2A11}"/>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68" name="Rett linje 67">
              <a:extLst>
                <a:ext uri="{FF2B5EF4-FFF2-40B4-BE49-F238E27FC236}">
                  <a16:creationId xmlns:a16="http://schemas.microsoft.com/office/drawing/2014/main" id="{00806AAE-07AB-D440-904D-3846C9D74C0B}"/>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9" name="Rektangel 68">
              <a:extLst>
                <a:ext uri="{FF2B5EF4-FFF2-40B4-BE49-F238E27FC236}">
                  <a16:creationId xmlns:a16="http://schemas.microsoft.com/office/drawing/2014/main" id="{56699FF4-FEB1-CA4E-B432-16BBEC84D1C4}"/>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70" name="Rett linje 69">
              <a:extLst>
                <a:ext uri="{FF2B5EF4-FFF2-40B4-BE49-F238E27FC236}">
                  <a16:creationId xmlns:a16="http://schemas.microsoft.com/office/drawing/2014/main" id="{AFA083EC-FDFD-9E4F-B595-6A6EC5B7FA75}"/>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E8926D28-35CE-DB4E-BF56-664AF3695321}"/>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2" name="Rett linje 71">
              <a:extLst>
                <a:ext uri="{FF2B5EF4-FFF2-40B4-BE49-F238E27FC236}">
                  <a16:creationId xmlns:a16="http://schemas.microsoft.com/office/drawing/2014/main" id="{2E5810D3-57AB-6043-ACA4-6C358279D50D}"/>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1" name="TekstSylinder 90">
            <a:extLst>
              <a:ext uri="{FF2B5EF4-FFF2-40B4-BE49-F238E27FC236}">
                <a16:creationId xmlns:a16="http://schemas.microsoft.com/office/drawing/2014/main" id="{579C4266-3D6E-7E4E-B7F9-0C8B755D7C96}"/>
              </a:ext>
            </a:extLst>
          </p:cNvPr>
          <p:cNvSpPr txBox="1"/>
          <p:nvPr userDrawn="1"/>
        </p:nvSpPr>
        <p:spPr>
          <a:xfrm>
            <a:off x="0" y="-213030"/>
            <a:ext cx="3068662" cy="206078"/>
          </a:xfrm>
          <a:prstGeom prst="rect">
            <a:avLst/>
          </a:prstGeom>
          <a:noFill/>
        </p:spPr>
        <p:txBody>
          <a:bodyPr wrap="none" lIns="0" tIns="0" rIns="0" bIns="0" rtlCol="0" anchor="ctr">
            <a:noAutofit/>
          </a:bodyPr>
          <a:lstStyle/>
          <a:p>
            <a:pPr algn="l"/>
            <a:r>
              <a:rPr lang="nb-NO" sz="800" dirty="0">
                <a:solidFill>
                  <a:schemeClr val="tx1"/>
                </a:solidFill>
              </a:rPr>
              <a:t>Oslo 2018 / Innholdssider / positiv</a:t>
            </a:r>
          </a:p>
        </p:txBody>
      </p:sp>
      <p:grpSp>
        <p:nvGrpSpPr>
          <p:cNvPr id="90" name="Gruppe 89">
            <a:extLst>
              <a:ext uri="{FF2B5EF4-FFF2-40B4-BE49-F238E27FC236}">
                <a16:creationId xmlns:a16="http://schemas.microsoft.com/office/drawing/2014/main" id="{93C22E23-7157-454A-9FA2-4933BA1812A4}"/>
              </a:ext>
            </a:extLst>
          </p:cNvPr>
          <p:cNvGrpSpPr/>
          <p:nvPr userDrawn="1"/>
        </p:nvGrpSpPr>
        <p:grpSpPr>
          <a:xfrm>
            <a:off x="12252770" y="1"/>
            <a:ext cx="1165167" cy="5230535"/>
            <a:chOff x="12252770" y="1"/>
            <a:chExt cx="1165167" cy="5230535"/>
          </a:xfrm>
        </p:grpSpPr>
        <p:grpSp>
          <p:nvGrpSpPr>
            <p:cNvPr id="92" name="Gruppe 91">
              <a:extLst>
                <a:ext uri="{FF2B5EF4-FFF2-40B4-BE49-F238E27FC236}">
                  <a16:creationId xmlns:a16="http://schemas.microsoft.com/office/drawing/2014/main" id="{7A5698FF-6A63-024B-A69C-C4E777FF2F2C}"/>
                </a:ext>
              </a:extLst>
            </p:cNvPr>
            <p:cNvGrpSpPr/>
            <p:nvPr userDrawn="1"/>
          </p:nvGrpSpPr>
          <p:grpSpPr>
            <a:xfrm>
              <a:off x="12252770" y="1"/>
              <a:ext cx="409071" cy="3254927"/>
              <a:chOff x="12252770" y="1"/>
              <a:chExt cx="588588" cy="4683318"/>
            </a:xfrm>
          </p:grpSpPr>
          <p:sp>
            <p:nvSpPr>
              <p:cNvPr id="97" name="Rektangel 96">
                <a:extLst>
                  <a:ext uri="{FF2B5EF4-FFF2-40B4-BE49-F238E27FC236}">
                    <a16:creationId xmlns:a16="http://schemas.microsoft.com/office/drawing/2014/main" id="{25A2FBF4-73A7-CE4C-A8DB-8FE5D09DE5ED}"/>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98" name="Gruppe 97">
                <a:extLst>
                  <a:ext uri="{FF2B5EF4-FFF2-40B4-BE49-F238E27FC236}">
                    <a16:creationId xmlns:a16="http://schemas.microsoft.com/office/drawing/2014/main" id="{E2F0FC64-DC73-F248-9324-0CE978C9D6B0}"/>
                  </a:ext>
                </a:extLst>
              </p:cNvPr>
              <p:cNvGrpSpPr/>
              <p:nvPr userDrawn="1"/>
            </p:nvGrpSpPr>
            <p:grpSpPr>
              <a:xfrm>
                <a:off x="12326727" y="84822"/>
                <a:ext cx="440675" cy="4513676"/>
                <a:chOff x="12316858" y="92947"/>
                <a:chExt cx="440675" cy="4513676"/>
              </a:xfrm>
            </p:grpSpPr>
            <p:grpSp>
              <p:nvGrpSpPr>
                <p:cNvPr id="99" name="Gruppe 98">
                  <a:extLst>
                    <a:ext uri="{FF2B5EF4-FFF2-40B4-BE49-F238E27FC236}">
                      <a16:creationId xmlns:a16="http://schemas.microsoft.com/office/drawing/2014/main" id="{32C01DAD-6F31-5A4E-8BB7-FB70223EA16E}"/>
                    </a:ext>
                  </a:extLst>
                </p:cNvPr>
                <p:cNvGrpSpPr/>
                <p:nvPr userDrawn="1"/>
              </p:nvGrpSpPr>
              <p:grpSpPr>
                <a:xfrm>
                  <a:off x="12316858" y="92947"/>
                  <a:ext cx="440675" cy="1322025"/>
                  <a:chOff x="12316858" y="92947"/>
                  <a:chExt cx="440675" cy="1322025"/>
                </a:xfrm>
              </p:grpSpPr>
              <p:sp>
                <p:nvSpPr>
                  <p:cNvPr id="109" name="Rektangel 108">
                    <a:extLst>
                      <a:ext uri="{FF2B5EF4-FFF2-40B4-BE49-F238E27FC236}">
                        <a16:creationId xmlns:a16="http://schemas.microsoft.com/office/drawing/2014/main" id="{00BA1803-2911-A847-B7CA-E67357CD35D7}"/>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0" name="Rektangel 109">
                    <a:extLst>
                      <a:ext uri="{FF2B5EF4-FFF2-40B4-BE49-F238E27FC236}">
                        <a16:creationId xmlns:a16="http://schemas.microsoft.com/office/drawing/2014/main" id="{EFA1BCB1-1DE2-884A-A3D1-ED6A6FA72118}"/>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1" name="Rektangel 110">
                    <a:extLst>
                      <a:ext uri="{FF2B5EF4-FFF2-40B4-BE49-F238E27FC236}">
                        <a16:creationId xmlns:a16="http://schemas.microsoft.com/office/drawing/2014/main" id="{6F1895A8-5ECD-2A44-990D-ED7B270E21F7}"/>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00" name="Gruppe 99">
                  <a:extLst>
                    <a:ext uri="{FF2B5EF4-FFF2-40B4-BE49-F238E27FC236}">
                      <a16:creationId xmlns:a16="http://schemas.microsoft.com/office/drawing/2014/main" id="{4F88FD5F-270C-924E-AB88-B64550BAB694}"/>
                    </a:ext>
                  </a:extLst>
                </p:cNvPr>
                <p:cNvGrpSpPr/>
                <p:nvPr userDrawn="1"/>
              </p:nvGrpSpPr>
              <p:grpSpPr>
                <a:xfrm>
                  <a:off x="12316858" y="1468435"/>
                  <a:ext cx="440675" cy="1322025"/>
                  <a:chOff x="12316858" y="1600866"/>
                  <a:chExt cx="440675" cy="1322025"/>
                </a:xfrm>
              </p:grpSpPr>
              <p:sp>
                <p:nvSpPr>
                  <p:cNvPr id="106" name="Rektangel 105">
                    <a:extLst>
                      <a:ext uri="{FF2B5EF4-FFF2-40B4-BE49-F238E27FC236}">
                        <a16:creationId xmlns:a16="http://schemas.microsoft.com/office/drawing/2014/main" id="{691CFAF3-3CF9-D944-A90A-7771F8665460}"/>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7" name="Rektangel 106">
                    <a:extLst>
                      <a:ext uri="{FF2B5EF4-FFF2-40B4-BE49-F238E27FC236}">
                        <a16:creationId xmlns:a16="http://schemas.microsoft.com/office/drawing/2014/main" id="{ECBBB0E6-3392-8F48-AF3D-1E34E5123EBC}"/>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8" name="Rektangel 107">
                    <a:extLst>
                      <a:ext uri="{FF2B5EF4-FFF2-40B4-BE49-F238E27FC236}">
                        <a16:creationId xmlns:a16="http://schemas.microsoft.com/office/drawing/2014/main" id="{AD973EDC-E273-FD45-A872-FCEA9C9596CC}"/>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01" name="Gruppe 100">
                  <a:extLst>
                    <a:ext uri="{FF2B5EF4-FFF2-40B4-BE49-F238E27FC236}">
                      <a16:creationId xmlns:a16="http://schemas.microsoft.com/office/drawing/2014/main" id="{0BB50A37-EF61-E145-B01B-4CD63CD93CFC}"/>
                    </a:ext>
                  </a:extLst>
                </p:cNvPr>
                <p:cNvGrpSpPr/>
                <p:nvPr userDrawn="1"/>
              </p:nvGrpSpPr>
              <p:grpSpPr>
                <a:xfrm>
                  <a:off x="12316858" y="2843923"/>
                  <a:ext cx="440675" cy="1762700"/>
                  <a:chOff x="12316858" y="3201732"/>
                  <a:chExt cx="440675" cy="1762700"/>
                </a:xfrm>
              </p:grpSpPr>
              <p:sp>
                <p:nvSpPr>
                  <p:cNvPr id="102" name="Rektangel 101">
                    <a:extLst>
                      <a:ext uri="{FF2B5EF4-FFF2-40B4-BE49-F238E27FC236}">
                        <a16:creationId xmlns:a16="http://schemas.microsoft.com/office/drawing/2014/main" id="{936DA9BF-3F5B-1645-B5A8-937601BD5501}"/>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3" name="Rektangel 102">
                    <a:extLst>
                      <a:ext uri="{FF2B5EF4-FFF2-40B4-BE49-F238E27FC236}">
                        <a16:creationId xmlns:a16="http://schemas.microsoft.com/office/drawing/2014/main" id="{E37229E9-C19B-314E-A355-F74581E29A8A}"/>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4" name="Rektangel 103">
                    <a:extLst>
                      <a:ext uri="{FF2B5EF4-FFF2-40B4-BE49-F238E27FC236}">
                        <a16:creationId xmlns:a16="http://schemas.microsoft.com/office/drawing/2014/main" id="{F5029DA2-C182-3D45-9570-AC932D04C9F7}"/>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5" name="Rektangel 104">
                    <a:extLst>
                      <a:ext uri="{FF2B5EF4-FFF2-40B4-BE49-F238E27FC236}">
                        <a16:creationId xmlns:a16="http://schemas.microsoft.com/office/drawing/2014/main" id="{3F512FCD-C3D3-1246-B41C-4FB5A3A4237D}"/>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93" name="TekstSylinder 92">
              <a:extLst>
                <a:ext uri="{FF2B5EF4-FFF2-40B4-BE49-F238E27FC236}">
                  <a16:creationId xmlns:a16="http://schemas.microsoft.com/office/drawing/2014/main" id="{8EBAF184-0DA0-994C-BADC-830CD29ED2D3}"/>
                </a:ext>
              </a:extLst>
            </p:cNvPr>
            <p:cNvSpPr txBox="1"/>
            <p:nvPr userDrawn="1"/>
          </p:nvSpPr>
          <p:spPr>
            <a:xfrm>
              <a:off x="12252771" y="3429000"/>
              <a:ext cx="1127661" cy="1801536"/>
            </a:xfrm>
            <a:prstGeom prst="rect">
              <a:avLst/>
            </a:prstGeom>
            <a:noFill/>
          </p:spPr>
          <p:txBody>
            <a:bodyPr wrap="square" lIns="0" tIns="0" rIns="0" bIns="0" rtlCol="0">
              <a:noAutofit/>
            </a:bodyPr>
            <a:lstStyle/>
            <a:p>
              <a:pPr algn="l"/>
              <a:r>
                <a:rPr lang="nb-NO" sz="800" kern="1200" dirty="0">
                  <a:solidFill>
                    <a:schemeClr val="tx1"/>
                  </a:solidFill>
                  <a:latin typeface="+mn-lt"/>
                  <a:ea typeface="+mn-ea"/>
                  <a:cs typeface="+mn-cs"/>
                </a:rPr>
                <a:t>Det er lov å endre bakgrunnsfarge.</a:t>
              </a:r>
            </a:p>
            <a:p>
              <a:pPr marL="0" indent="0" algn="l">
                <a:buNone/>
              </a:pPr>
              <a:endParaRPr lang="nb-NO" sz="800" kern="1200" dirty="0">
                <a:solidFill>
                  <a:schemeClr val="tx1"/>
                </a:solidFill>
                <a:latin typeface="+mn-lt"/>
                <a:ea typeface="+mn-ea"/>
                <a:cs typeface="+mn-cs"/>
              </a:endParaRPr>
            </a:p>
            <a:p>
              <a:pPr marL="0" indent="0" algn="l">
                <a:buNone/>
              </a:pPr>
              <a:r>
                <a:rPr lang="nb-NO" sz="800" kern="1200" dirty="0">
                  <a:solidFill>
                    <a:schemeClr val="tx1"/>
                  </a:solidFill>
                  <a:latin typeface="+mn-lt"/>
                  <a:ea typeface="+mn-ea"/>
                  <a:cs typeface="+mn-cs"/>
                </a:rPr>
                <a:t>På sider med positiv logo benyttes alltid lyse bakgrunnsfarger.</a:t>
              </a:r>
            </a:p>
            <a:p>
              <a:pPr marL="0" indent="0" algn="l">
                <a:buNone/>
              </a:pPr>
              <a:endParaRPr lang="nb-NO" sz="800" kern="1200" dirty="0">
                <a:solidFill>
                  <a:schemeClr val="tx1"/>
                </a:solidFill>
                <a:latin typeface="+mn-lt"/>
                <a:ea typeface="+mn-ea"/>
                <a:cs typeface="+mn-cs"/>
              </a:endParaRPr>
            </a:p>
            <a:p>
              <a:pPr marL="0" indent="0" algn="l">
                <a:buNone/>
              </a:pPr>
              <a:r>
                <a:rPr lang="nb-NO" sz="800" b="1" kern="1200" dirty="0">
                  <a:solidFill>
                    <a:schemeClr val="tx1"/>
                  </a:solidFill>
                  <a:latin typeface="+mn-lt"/>
                  <a:ea typeface="+mn-ea"/>
                  <a:cs typeface="+mn-cs"/>
                </a:rPr>
                <a:t>Sørg alltid for god lesbarhet/kontrast </a:t>
              </a:r>
              <a:r>
                <a:rPr lang="nb-NO" sz="800" kern="1200" dirty="0">
                  <a:solidFill>
                    <a:schemeClr val="tx1"/>
                  </a:solidFill>
                  <a:latin typeface="+mn-lt"/>
                  <a:ea typeface="+mn-ea"/>
                  <a:cs typeface="+mn-cs"/>
                </a:rPr>
                <a:t>og følg lovlige farge-kombinasjoner.</a:t>
              </a:r>
            </a:p>
          </p:txBody>
        </p:sp>
        <p:grpSp>
          <p:nvGrpSpPr>
            <p:cNvPr id="94" name="Gruppe 93">
              <a:extLst>
                <a:ext uri="{FF2B5EF4-FFF2-40B4-BE49-F238E27FC236}">
                  <a16:creationId xmlns:a16="http://schemas.microsoft.com/office/drawing/2014/main" id="{704FC957-C060-9247-9858-582BFAE0455A}"/>
                </a:ext>
              </a:extLst>
            </p:cNvPr>
            <p:cNvGrpSpPr/>
            <p:nvPr userDrawn="1"/>
          </p:nvGrpSpPr>
          <p:grpSpPr>
            <a:xfrm>
              <a:off x="12610441" y="194994"/>
              <a:ext cx="807496" cy="955972"/>
              <a:chOff x="12610441" y="212086"/>
              <a:chExt cx="807496" cy="955972"/>
            </a:xfrm>
          </p:grpSpPr>
          <p:cxnSp>
            <p:nvCxnSpPr>
              <p:cNvPr id="95" name="Vinkel 94">
                <a:extLst>
                  <a:ext uri="{FF2B5EF4-FFF2-40B4-BE49-F238E27FC236}">
                    <a16:creationId xmlns:a16="http://schemas.microsoft.com/office/drawing/2014/main" id="{E7E7E809-91BC-5948-8E10-28B2E9F17F8E}"/>
                  </a:ext>
                </a:extLst>
              </p:cNvPr>
              <p:cNvCxnSpPr>
                <a:cxnSpLocks/>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96" name="TekstSylinder 95">
                <a:extLst>
                  <a:ext uri="{FF2B5EF4-FFF2-40B4-BE49-F238E27FC236}">
                    <a16:creationId xmlns:a16="http://schemas.microsoft.com/office/drawing/2014/main" id="{6CDD19D7-ACD9-0F45-BCFE-9CD2378F0423}"/>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dirty="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355250367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Tittel og bilde neg">
    <p:bg>
      <p:bgPr>
        <a:solidFill>
          <a:schemeClr val="tx2"/>
        </a:solidFill>
        <a:effectLst/>
      </p:bgPr>
    </p:bg>
    <p:spTree>
      <p:nvGrpSpPr>
        <p:cNvPr id="1" name=""/>
        <p:cNvGrpSpPr/>
        <p:nvPr/>
      </p:nvGrpSpPr>
      <p:grpSpPr>
        <a:xfrm>
          <a:off x="0" y="0"/>
          <a:ext cx="0" cy="0"/>
          <a:chOff x="0" y="0"/>
          <a:chExt cx="0" cy="0"/>
        </a:xfrm>
      </p:grpSpPr>
      <p:sp>
        <p:nvSpPr>
          <p:cNvPr id="6" name="Plassholder for bilde 8">
            <a:extLst>
              <a:ext uri="{FF2B5EF4-FFF2-40B4-BE49-F238E27FC236}">
                <a16:creationId xmlns:a16="http://schemas.microsoft.com/office/drawing/2014/main" id="{6277E8E0-A384-1D43-A9DE-6893B7E9B075}"/>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bg1"/>
                </a:solidFill>
              </a:defRPr>
            </a:lvl1pPr>
          </a:lstStyle>
          <a:p>
            <a:r>
              <a:rPr lang="nb-NO" noProof="0" dirty="0"/>
              <a:t>1. plasser et bilde i rammen</a:t>
            </a:r>
            <a:br>
              <a:rPr lang="nb-NO" noProof="0" dirty="0"/>
            </a:br>
            <a:r>
              <a:rPr lang="nb-NO" noProof="0" dirty="0"/>
              <a:t>2. plasser lengst bak</a:t>
            </a:r>
          </a:p>
        </p:txBody>
      </p:sp>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lvl1pPr>
              <a:defRPr>
                <a:solidFill>
                  <a:schemeClr val="bg1"/>
                </a:solidFill>
              </a:defRPr>
            </a:lvl1p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lvl1pPr>
              <a:defRPr>
                <a:solidFill>
                  <a:schemeClr val="bg1"/>
                </a:solidFill>
              </a:defRPr>
            </a:lvl1pPr>
          </a:lstStyle>
          <a:p>
            <a:fld id="{BE56C02C-6ABF-7448-8AB3-A94F70C24895}" type="datetime1">
              <a:rPr lang="nb-NO" smtClean="0"/>
              <a:pPr/>
              <a:t>10.02.2021</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lvl1pPr>
              <a:defRPr>
                <a:solidFill>
                  <a:schemeClr val="bg1"/>
                </a:solidFill>
              </a:defRPr>
            </a:lvl1p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grpSp>
        <p:nvGrpSpPr>
          <p:cNvPr id="24" name="Gruppe 23">
            <a:extLst>
              <a:ext uri="{FF2B5EF4-FFF2-40B4-BE49-F238E27FC236}">
                <a16:creationId xmlns:a16="http://schemas.microsoft.com/office/drawing/2014/main" id="{50B5CF7D-EF4B-BC4B-897D-478A1C752E68}"/>
              </a:ext>
            </a:extLst>
          </p:cNvPr>
          <p:cNvGrpSpPr/>
          <p:nvPr userDrawn="1"/>
        </p:nvGrpSpPr>
        <p:grpSpPr>
          <a:xfrm>
            <a:off x="-800" y="-1306644"/>
            <a:ext cx="12194000" cy="1075340"/>
            <a:chOff x="-800" y="-1229864"/>
            <a:chExt cx="12194000" cy="1075340"/>
          </a:xfrm>
        </p:grpSpPr>
        <p:grpSp>
          <p:nvGrpSpPr>
            <p:cNvPr id="25" name="Gruppe 24">
              <a:extLst>
                <a:ext uri="{FF2B5EF4-FFF2-40B4-BE49-F238E27FC236}">
                  <a16:creationId xmlns:a16="http://schemas.microsoft.com/office/drawing/2014/main" id="{F3538086-5796-944F-ADC5-DDFA26870893}"/>
                </a:ext>
              </a:extLst>
            </p:cNvPr>
            <p:cNvGrpSpPr/>
            <p:nvPr/>
          </p:nvGrpSpPr>
          <p:grpSpPr>
            <a:xfrm>
              <a:off x="0" y="-320124"/>
              <a:ext cx="12192000" cy="165600"/>
              <a:chOff x="0" y="-413084"/>
              <a:chExt cx="12192000" cy="206078"/>
            </a:xfrm>
            <a:solidFill>
              <a:schemeClr val="bg1"/>
            </a:solidFill>
          </p:grpSpPr>
          <p:sp>
            <p:nvSpPr>
              <p:cNvPr id="52" name="Rektangel 51">
                <a:extLst>
                  <a:ext uri="{FF2B5EF4-FFF2-40B4-BE49-F238E27FC236}">
                    <a16:creationId xmlns:a16="http://schemas.microsoft.com/office/drawing/2014/main" id="{49CA26D3-642B-9246-B3B8-5A6A4DF80568}"/>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53" name="Rektangel 52">
                <a:extLst>
                  <a:ext uri="{FF2B5EF4-FFF2-40B4-BE49-F238E27FC236}">
                    <a16:creationId xmlns:a16="http://schemas.microsoft.com/office/drawing/2014/main" id="{F5D6D773-1417-8D4D-A1E8-9F65D1580842}"/>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54" name="Rektangel 53">
                <a:extLst>
                  <a:ext uri="{FF2B5EF4-FFF2-40B4-BE49-F238E27FC236}">
                    <a16:creationId xmlns:a16="http://schemas.microsoft.com/office/drawing/2014/main" id="{E11F0BE5-35CD-2F41-A24B-FA33ACD7A1BB}"/>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55" name="Rektangel 54">
                <a:extLst>
                  <a:ext uri="{FF2B5EF4-FFF2-40B4-BE49-F238E27FC236}">
                    <a16:creationId xmlns:a16="http://schemas.microsoft.com/office/drawing/2014/main" id="{6BA83732-486F-8745-84F0-E4A38EBBF9E9}"/>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56" name="Rektangel 55">
                <a:extLst>
                  <a:ext uri="{FF2B5EF4-FFF2-40B4-BE49-F238E27FC236}">
                    <a16:creationId xmlns:a16="http://schemas.microsoft.com/office/drawing/2014/main" id="{49BF3912-4872-4F49-B737-72D9ADAABF5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57" name="Rektangel 56">
                <a:extLst>
                  <a:ext uri="{FF2B5EF4-FFF2-40B4-BE49-F238E27FC236}">
                    <a16:creationId xmlns:a16="http://schemas.microsoft.com/office/drawing/2014/main" id="{BE7D1982-FF51-A243-B873-504AF91CF24E}"/>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grpSp>
        <p:cxnSp>
          <p:nvCxnSpPr>
            <p:cNvPr id="26" name="Rett linje 25">
              <a:extLst>
                <a:ext uri="{FF2B5EF4-FFF2-40B4-BE49-F238E27FC236}">
                  <a16:creationId xmlns:a16="http://schemas.microsoft.com/office/drawing/2014/main" id="{926AF779-45AE-834D-8B9B-E147A75152FC}"/>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3B05EBB5-D0E3-414A-B5E2-20D2F397129F}"/>
                </a:ext>
              </a:extLst>
            </p:cNvPr>
            <p:cNvCxnSpPr>
              <a:cxnSpLocks/>
              <a:stCxn id="42"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B9C1812D-C535-E441-BF60-5844644FDCCB}"/>
                </a:ext>
              </a:extLst>
            </p:cNvPr>
            <p:cNvCxnSpPr>
              <a:cxnSpLocks/>
              <a:stCxn id="44"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995F10A6-7E9E-7F46-835A-F8FA28E0C722}"/>
                </a:ext>
              </a:extLst>
            </p:cNvPr>
            <p:cNvCxnSpPr>
              <a:cxnSpLocks/>
              <a:stCxn id="40"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DD497730-72C8-E54C-BE41-9CC89C106204}"/>
                </a:ext>
              </a:extLst>
            </p:cNvPr>
            <p:cNvCxnSpPr>
              <a:cxnSpLocks/>
              <a:stCxn id="46"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7E6FCC74-278D-8F4C-9A19-B97229327336}"/>
                </a:ext>
              </a:extLst>
            </p:cNvPr>
            <p:cNvCxnSpPr>
              <a:cxnSpLocks/>
              <a:stCxn id="50"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27C3F56A-19C1-8C43-BA7C-EC72D93ABACA}"/>
                </a:ext>
              </a:extLst>
            </p:cNvPr>
            <p:cNvCxnSpPr>
              <a:cxnSpLocks/>
              <a:stCxn id="48"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3" name="Gruppe 32">
              <a:extLst>
                <a:ext uri="{FF2B5EF4-FFF2-40B4-BE49-F238E27FC236}">
                  <a16:creationId xmlns:a16="http://schemas.microsoft.com/office/drawing/2014/main" id="{0378D194-73C0-274E-8A33-2880856DCF97}"/>
                </a:ext>
              </a:extLst>
            </p:cNvPr>
            <p:cNvGrpSpPr/>
            <p:nvPr userDrawn="1"/>
          </p:nvGrpSpPr>
          <p:grpSpPr>
            <a:xfrm>
              <a:off x="0" y="-621464"/>
              <a:ext cx="12192000" cy="206078"/>
              <a:chOff x="0" y="-674874"/>
              <a:chExt cx="12192000" cy="206078"/>
            </a:xfrm>
          </p:grpSpPr>
          <p:sp>
            <p:nvSpPr>
              <p:cNvPr id="50" name="Rektangel 49">
                <a:extLst>
                  <a:ext uri="{FF2B5EF4-FFF2-40B4-BE49-F238E27FC236}">
                    <a16:creationId xmlns:a16="http://schemas.microsoft.com/office/drawing/2014/main" id="{1827F508-245F-AE4E-BD96-A37480556BEB}"/>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33,87 cm</a:t>
                </a:r>
              </a:p>
            </p:txBody>
          </p:sp>
          <p:cxnSp>
            <p:nvCxnSpPr>
              <p:cNvPr id="51" name="Rett linje 50">
                <a:extLst>
                  <a:ext uri="{FF2B5EF4-FFF2-40B4-BE49-F238E27FC236}">
                    <a16:creationId xmlns:a16="http://schemas.microsoft.com/office/drawing/2014/main" id="{84C00645-5B5B-6041-95E3-1F2F2F357F96}"/>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EE014F1F-1199-CF47-B4A6-3350B4501C57}"/>
                </a:ext>
              </a:extLst>
            </p:cNvPr>
            <p:cNvGrpSpPr/>
            <p:nvPr userDrawn="1"/>
          </p:nvGrpSpPr>
          <p:grpSpPr>
            <a:xfrm>
              <a:off x="0" y="-744566"/>
              <a:ext cx="10156824" cy="206078"/>
              <a:chOff x="0" y="-930144"/>
              <a:chExt cx="10156824" cy="206078"/>
            </a:xfrm>
          </p:grpSpPr>
          <p:sp>
            <p:nvSpPr>
              <p:cNvPr id="48" name="Rektangel 47">
                <a:extLst>
                  <a:ext uri="{FF2B5EF4-FFF2-40B4-BE49-F238E27FC236}">
                    <a16:creationId xmlns:a16="http://schemas.microsoft.com/office/drawing/2014/main" id="{33E8FE13-D304-F04D-B4CA-11E8D9EA9403}"/>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28,20 cm</a:t>
                </a:r>
              </a:p>
            </p:txBody>
          </p:sp>
          <p:cxnSp>
            <p:nvCxnSpPr>
              <p:cNvPr id="49" name="Rett linje 48">
                <a:extLst>
                  <a:ext uri="{FF2B5EF4-FFF2-40B4-BE49-F238E27FC236}">
                    <a16:creationId xmlns:a16="http://schemas.microsoft.com/office/drawing/2014/main" id="{8F8C0134-63C2-2440-88C7-3E0DBD5FC22B}"/>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D5A244B5-D5A7-9C46-837E-885BA4C5BFC8}"/>
                </a:ext>
              </a:extLst>
            </p:cNvPr>
            <p:cNvGrpSpPr/>
            <p:nvPr userDrawn="1"/>
          </p:nvGrpSpPr>
          <p:grpSpPr>
            <a:xfrm>
              <a:off x="0" y="-867666"/>
              <a:ext cx="8128000" cy="206078"/>
              <a:chOff x="0" y="-1191934"/>
              <a:chExt cx="8128000" cy="206078"/>
            </a:xfrm>
          </p:grpSpPr>
          <p:sp>
            <p:nvSpPr>
              <p:cNvPr id="46" name="Rektangel 45">
                <a:extLst>
                  <a:ext uri="{FF2B5EF4-FFF2-40B4-BE49-F238E27FC236}">
                    <a16:creationId xmlns:a16="http://schemas.microsoft.com/office/drawing/2014/main" id="{F5D7884B-D812-3A42-AE55-14E34C05CA01}"/>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22,56 cm</a:t>
                </a:r>
              </a:p>
            </p:txBody>
          </p:sp>
          <p:cxnSp>
            <p:nvCxnSpPr>
              <p:cNvPr id="47" name="Rett linje 46">
                <a:extLst>
                  <a:ext uri="{FF2B5EF4-FFF2-40B4-BE49-F238E27FC236}">
                    <a16:creationId xmlns:a16="http://schemas.microsoft.com/office/drawing/2014/main" id="{0E34DD54-E0FE-B84A-A7D4-D399F888B6C1}"/>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2B146932-A847-ED41-ABD8-DF09B93EA9F3}"/>
                </a:ext>
              </a:extLst>
            </p:cNvPr>
            <p:cNvGrpSpPr/>
            <p:nvPr userDrawn="1"/>
          </p:nvGrpSpPr>
          <p:grpSpPr>
            <a:xfrm>
              <a:off x="-800" y="-990766"/>
              <a:ext cx="6091200" cy="206078"/>
              <a:chOff x="0" y="-1453724"/>
              <a:chExt cx="6091200" cy="206078"/>
            </a:xfrm>
          </p:grpSpPr>
          <p:sp>
            <p:nvSpPr>
              <p:cNvPr id="44" name="Rektangel 43">
                <a:extLst>
                  <a:ext uri="{FF2B5EF4-FFF2-40B4-BE49-F238E27FC236}">
                    <a16:creationId xmlns:a16="http://schemas.microsoft.com/office/drawing/2014/main" id="{DCF17E64-4A02-7148-BEC3-83D8841BD636}"/>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45" name="Rett linje 44">
                <a:extLst>
                  <a:ext uri="{FF2B5EF4-FFF2-40B4-BE49-F238E27FC236}">
                    <a16:creationId xmlns:a16="http://schemas.microsoft.com/office/drawing/2014/main" id="{326A2BAE-5E17-B149-B1A2-FE9E4BD29FA7}"/>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039AAC92-98CC-BF45-904E-888C16C074F0}"/>
                </a:ext>
              </a:extLst>
            </p:cNvPr>
            <p:cNvGrpSpPr/>
            <p:nvPr userDrawn="1"/>
          </p:nvGrpSpPr>
          <p:grpSpPr>
            <a:xfrm>
              <a:off x="0" y="-1113866"/>
              <a:ext cx="4060800" cy="206078"/>
              <a:chOff x="0" y="-1715514"/>
              <a:chExt cx="4060800" cy="206078"/>
            </a:xfrm>
          </p:grpSpPr>
          <p:sp>
            <p:nvSpPr>
              <p:cNvPr id="42" name="Rektangel 41">
                <a:extLst>
                  <a:ext uri="{FF2B5EF4-FFF2-40B4-BE49-F238E27FC236}">
                    <a16:creationId xmlns:a16="http://schemas.microsoft.com/office/drawing/2014/main" id="{5DAD0FC4-3B41-474B-B643-2F9E699BC7E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43" name="Rett linje 42">
                <a:extLst>
                  <a:ext uri="{FF2B5EF4-FFF2-40B4-BE49-F238E27FC236}">
                    <a16:creationId xmlns:a16="http://schemas.microsoft.com/office/drawing/2014/main" id="{FDA84C34-DD90-134D-ACDE-64A450224F5D}"/>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8" name="Gruppe 37">
              <a:extLst>
                <a:ext uri="{FF2B5EF4-FFF2-40B4-BE49-F238E27FC236}">
                  <a16:creationId xmlns:a16="http://schemas.microsoft.com/office/drawing/2014/main" id="{A5007D20-96F1-2A41-A992-CD980E87AFC9}"/>
                </a:ext>
              </a:extLst>
            </p:cNvPr>
            <p:cNvGrpSpPr/>
            <p:nvPr userDrawn="1"/>
          </p:nvGrpSpPr>
          <p:grpSpPr>
            <a:xfrm>
              <a:off x="0" y="-1229864"/>
              <a:ext cx="1015200" cy="206078"/>
              <a:chOff x="0" y="-1959289"/>
              <a:chExt cx="1015200" cy="206078"/>
            </a:xfrm>
          </p:grpSpPr>
          <p:sp>
            <p:nvSpPr>
              <p:cNvPr id="40" name="Rektangel 39">
                <a:extLst>
                  <a:ext uri="{FF2B5EF4-FFF2-40B4-BE49-F238E27FC236}">
                    <a16:creationId xmlns:a16="http://schemas.microsoft.com/office/drawing/2014/main" id="{A7486652-B831-8E4A-B0E8-E9CEDB776DD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 cm</a:t>
                </a:r>
              </a:p>
            </p:txBody>
          </p:sp>
          <p:cxnSp>
            <p:nvCxnSpPr>
              <p:cNvPr id="41" name="Rett linje 40">
                <a:extLst>
                  <a:ext uri="{FF2B5EF4-FFF2-40B4-BE49-F238E27FC236}">
                    <a16:creationId xmlns:a16="http://schemas.microsoft.com/office/drawing/2014/main" id="{F186D4B2-7812-1F46-A998-E3F036BC2076}"/>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9" name="Rett linje 38">
              <a:extLst>
                <a:ext uri="{FF2B5EF4-FFF2-40B4-BE49-F238E27FC236}">
                  <a16:creationId xmlns:a16="http://schemas.microsoft.com/office/drawing/2014/main" id="{980F4E2E-5EA4-474F-9E31-835A8E980778}"/>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8" name="Gruppe 57">
            <a:extLst>
              <a:ext uri="{FF2B5EF4-FFF2-40B4-BE49-F238E27FC236}">
                <a16:creationId xmlns:a16="http://schemas.microsoft.com/office/drawing/2014/main" id="{AB51FACC-7DAC-294D-9ECF-B98A28144016}"/>
              </a:ext>
            </a:extLst>
          </p:cNvPr>
          <p:cNvGrpSpPr/>
          <p:nvPr userDrawn="1"/>
        </p:nvGrpSpPr>
        <p:grpSpPr>
          <a:xfrm>
            <a:off x="-715963" y="-4004"/>
            <a:ext cx="590564" cy="6862004"/>
            <a:chOff x="-715963" y="-4004"/>
            <a:chExt cx="590564" cy="6862004"/>
          </a:xfrm>
        </p:grpSpPr>
        <p:sp>
          <p:nvSpPr>
            <p:cNvPr id="59" name="Rektangel 58">
              <a:extLst>
                <a:ext uri="{FF2B5EF4-FFF2-40B4-BE49-F238E27FC236}">
                  <a16:creationId xmlns:a16="http://schemas.microsoft.com/office/drawing/2014/main" id="{910BD624-E33C-2E4F-9442-1B07B87A8179}"/>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2,13 cm</a:t>
              </a:r>
            </a:p>
          </p:txBody>
        </p:sp>
        <p:sp>
          <p:nvSpPr>
            <p:cNvPr id="60" name="Rektangel 59">
              <a:extLst>
                <a:ext uri="{FF2B5EF4-FFF2-40B4-BE49-F238E27FC236}">
                  <a16:creationId xmlns:a16="http://schemas.microsoft.com/office/drawing/2014/main" id="{95253A5A-AE98-4B43-ACFC-C33A917B0FC3}"/>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61" name="Rektangel 60">
              <a:extLst>
                <a:ext uri="{FF2B5EF4-FFF2-40B4-BE49-F238E27FC236}">
                  <a16:creationId xmlns:a16="http://schemas.microsoft.com/office/drawing/2014/main" id="{B7E6E43F-D083-404B-88E6-8181D6A1EDCF}"/>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62" name="Rektangel 61">
              <a:extLst>
                <a:ext uri="{FF2B5EF4-FFF2-40B4-BE49-F238E27FC236}">
                  <a16:creationId xmlns:a16="http://schemas.microsoft.com/office/drawing/2014/main" id="{B3DA4965-4EDC-0D43-B4C1-940E1BA36158}"/>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cxnSp>
          <p:nvCxnSpPr>
            <p:cNvPr id="63" name="Rett linje 62">
              <a:extLst>
                <a:ext uri="{FF2B5EF4-FFF2-40B4-BE49-F238E27FC236}">
                  <a16:creationId xmlns:a16="http://schemas.microsoft.com/office/drawing/2014/main" id="{511B640F-A541-1746-929D-B55DB0015605}"/>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A3E73136-E410-5B4D-BC89-A1F88EC0428C}"/>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55489C14-C32A-2246-BE81-0A7E94FE637E}"/>
                </a:ext>
              </a:extLst>
            </p:cNvPr>
            <p:cNvCxnSpPr>
              <a:cxnSpLocks/>
              <a:stCxn id="67"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6" name="Rett linje 65">
              <a:extLst>
                <a:ext uri="{FF2B5EF4-FFF2-40B4-BE49-F238E27FC236}">
                  <a16:creationId xmlns:a16="http://schemas.microsoft.com/office/drawing/2014/main" id="{5CCE2020-A9E9-4E47-8A75-E0C90C42ECBB}"/>
                </a:ext>
              </a:extLst>
            </p:cNvPr>
            <p:cNvCxnSpPr>
              <a:cxnSpLocks/>
              <a:stCxn id="67"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7" name="Rektangel 66">
              <a:extLst>
                <a:ext uri="{FF2B5EF4-FFF2-40B4-BE49-F238E27FC236}">
                  <a16:creationId xmlns:a16="http://schemas.microsoft.com/office/drawing/2014/main" id="{21952FCC-D220-E74A-B32C-62AF01DD2A11}"/>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68" name="Rett linje 67">
              <a:extLst>
                <a:ext uri="{FF2B5EF4-FFF2-40B4-BE49-F238E27FC236}">
                  <a16:creationId xmlns:a16="http://schemas.microsoft.com/office/drawing/2014/main" id="{00806AAE-07AB-D440-904D-3846C9D74C0B}"/>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9" name="Rektangel 68">
              <a:extLst>
                <a:ext uri="{FF2B5EF4-FFF2-40B4-BE49-F238E27FC236}">
                  <a16:creationId xmlns:a16="http://schemas.microsoft.com/office/drawing/2014/main" id="{56699FF4-FEB1-CA4E-B432-16BBEC84D1C4}"/>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70" name="Rett linje 69">
              <a:extLst>
                <a:ext uri="{FF2B5EF4-FFF2-40B4-BE49-F238E27FC236}">
                  <a16:creationId xmlns:a16="http://schemas.microsoft.com/office/drawing/2014/main" id="{AFA083EC-FDFD-9E4F-B595-6A6EC5B7FA75}"/>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E8926D28-35CE-DB4E-BF56-664AF3695321}"/>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2" name="Rett linje 71">
              <a:extLst>
                <a:ext uri="{FF2B5EF4-FFF2-40B4-BE49-F238E27FC236}">
                  <a16:creationId xmlns:a16="http://schemas.microsoft.com/office/drawing/2014/main" id="{2E5810D3-57AB-6043-ACA4-6C358279D50D}"/>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3" name="Plassholder for tekst 7">
            <a:extLst>
              <a:ext uri="{FF2B5EF4-FFF2-40B4-BE49-F238E27FC236}">
                <a16:creationId xmlns:a16="http://schemas.microsoft.com/office/drawing/2014/main" id="{B92A71BA-AE3E-044A-9513-C446526D6AA2}"/>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Rediger tekststiler i malen</a:t>
            </a:r>
          </a:p>
        </p:txBody>
      </p:sp>
      <p:sp>
        <p:nvSpPr>
          <p:cNvPr id="91" name="TekstSylinder 90">
            <a:extLst>
              <a:ext uri="{FF2B5EF4-FFF2-40B4-BE49-F238E27FC236}">
                <a16:creationId xmlns:a16="http://schemas.microsoft.com/office/drawing/2014/main" id="{D8BFF3AF-100C-6745-B178-EF1A964BB521}"/>
              </a:ext>
            </a:extLst>
          </p:cNvPr>
          <p:cNvSpPr txBox="1"/>
          <p:nvPr userDrawn="1"/>
        </p:nvSpPr>
        <p:spPr>
          <a:xfrm>
            <a:off x="0" y="-213030"/>
            <a:ext cx="3068662" cy="206078"/>
          </a:xfrm>
          <a:prstGeom prst="rect">
            <a:avLst/>
          </a:prstGeom>
          <a:noFill/>
        </p:spPr>
        <p:txBody>
          <a:bodyPr wrap="none" lIns="0" tIns="0" rIns="0" bIns="0" rtlCol="0" anchor="ctr">
            <a:noAutofit/>
          </a:bodyPr>
          <a:lstStyle/>
          <a:p>
            <a:pPr algn="l"/>
            <a:r>
              <a:rPr lang="nb-NO" sz="800" dirty="0">
                <a:solidFill>
                  <a:schemeClr val="tx1"/>
                </a:solidFill>
              </a:rPr>
              <a:t>Oslo 2018 / Innholdssider / negativ</a:t>
            </a:r>
          </a:p>
        </p:txBody>
      </p:sp>
      <p:grpSp>
        <p:nvGrpSpPr>
          <p:cNvPr id="116" name="Gruppe 115">
            <a:extLst>
              <a:ext uri="{FF2B5EF4-FFF2-40B4-BE49-F238E27FC236}">
                <a16:creationId xmlns:a16="http://schemas.microsoft.com/office/drawing/2014/main" id="{F4097E33-CF5F-8E43-B046-2CEB7B436B2D}"/>
              </a:ext>
            </a:extLst>
          </p:cNvPr>
          <p:cNvGrpSpPr/>
          <p:nvPr userDrawn="1"/>
        </p:nvGrpSpPr>
        <p:grpSpPr>
          <a:xfrm>
            <a:off x="12252770" y="1"/>
            <a:ext cx="1165167" cy="5230535"/>
            <a:chOff x="12252770" y="1"/>
            <a:chExt cx="1165167" cy="5230535"/>
          </a:xfrm>
        </p:grpSpPr>
        <p:grpSp>
          <p:nvGrpSpPr>
            <p:cNvPr id="117" name="Gruppe 116">
              <a:extLst>
                <a:ext uri="{FF2B5EF4-FFF2-40B4-BE49-F238E27FC236}">
                  <a16:creationId xmlns:a16="http://schemas.microsoft.com/office/drawing/2014/main" id="{DECE140A-93EB-3144-89A2-67734D7FECB3}"/>
                </a:ext>
              </a:extLst>
            </p:cNvPr>
            <p:cNvGrpSpPr/>
            <p:nvPr userDrawn="1"/>
          </p:nvGrpSpPr>
          <p:grpSpPr>
            <a:xfrm>
              <a:off x="12252770" y="1"/>
              <a:ext cx="409071" cy="3254927"/>
              <a:chOff x="12252770" y="1"/>
              <a:chExt cx="588588" cy="4683318"/>
            </a:xfrm>
          </p:grpSpPr>
          <p:sp>
            <p:nvSpPr>
              <p:cNvPr id="122" name="Rektangel 121">
                <a:extLst>
                  <a:ext uri="{FF2B5EF4-FFF2-40B4-BE49-F238E27FC236}">
                    <a16:creationId xmlns:a16="http://schemas.microsoft.com/office/drawing/2014/main" id="{DDA73A66-85FA-424A-8AAA-0F985FE62182}"/>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23" name="Gruppe 122">
                <a:extLst>
                  <a:ext uri="{FF2B5EF4-FFF2-40B4-BE49-F238E27FC236}">
                    <a16:creationId xmlns:a16="http://schemas.microsoft.com/office/drawing/2014/main" id="{9640A54C-C539-B742-ABCC-6299AE5B8CEB}"/>
                  </a:ext>
                </a:extLst>
              </p:cNvPr>
              <p:cNvGrpSpPr/>
              <p:nvPr userDrawn="1"/>
            </p:nvGrpSpPr>
            <p:grpSpPr>
              <a:xfrm>
                <a:off x="12326727" y="84822"/>
                <a:ext cx="440675" cy="4513676"/>
                <a:chOff x="12316858" y="92947"/>
                <a:chExt cx="440675" cy="4513676"/>
              </a:xfrm>
            </p:grpSpPr>
            <p:grpSp>
              <p:nvGrpSpPr>
                <p:cNvPr id="124" name="Gruppe 123">
                  <a:extLst>
                    <a:ext uri="{FF2B5EF4-FFF2-40B4-BE49-F238E27FC236}">
                      <a16:creationId xmlns:a16="http://schemas.microsoft.com/office/drawing/2014/main" id="{20F039C6-69E9-B941-A4D3-66A5C1CDD708}"/>
                    </a:ext>
                  </a:extLst>
                </p:cNvPr>
                <p:cNvGrpSpPr/>
                <p:nvPr userDrawn="1"/>
              </p:nvGrpSpPr>
              <p:grpSpPr>
                <a:xfrm>
                  <a:off x="12316858" y="92947"/>
                  <a:ext cx="440675" cy="1322025"/>
                  <a:chOff x="12316858" y="92947"/>
                  <a:chExt cx="440675" cy="1322025"/>
                </a:xfrm>
              </p:grpSpPr>
              <p:sp>
                <p:nvSpPr>
                  <p:cNvPr id="134" name="Rektangel 133">
                    <a:extLst>
                      <a:ext uri="{FF2B5EF4-FFF2-40B4-BE49-F238E27FC236}">
                        <a16:creationId xmlns:a16="http://schemas.microsoft.com/office/drawing/2014/main" id="{E6B7DA5B-F065-2842-BCE3-471D7906CE07}"/>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5" name="Rektangel 134">
                    <a:extLst>
                      <a:ext uri="{FF2B5EF4-FFF2-40B4-BE49-F238E27FC236}">
                        <a16:creationId xmlns:a16="http://schemas.microsoft.com/office/drawing/2014/main" id="{B04DDF36-E4D0-1541-8466-643799975A90}"/>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6" name="Rektangel 135">
                    <a:extLst>
                      <a:ext uri="{FF2B5EF4-FFF2-40B4-BE49-F238E27FC236}">
                        <a16:creationId xmlns:a16="http://schemas.microsoft.com/office/drawing/2014/main" id="{0C6F3194-B699-D740-A1E1-EAEB8C66A35E}"/>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25" name="Gruppe 124">
                  <a:extLst>
                    <a:ext uri="{FF2B5EF4-FFF2-40B4-BE49-F238E27FC236}">
                      <a16:creationId xmlns:a16="http://schemas.microsoft.com/office/drawing/2014/main" id="{C17BA548-9E47-5E40-95F0-9D998CFD5426}"/>
                    </a:ext>
                  </a:extLst>
                </p:cNvPr>
                <p:cNvGrpSpPr/>
                <p:nvPr userDrawn="1"/>
              </p:nvGrpSpPr>
              <p:grpSpPr>
                <a:xfrm>
                  <a:off x="12316858" y="1468435"/>
                  <a:ext cx="440675" cy="1322025"/>
                  <a:chOff x="12316858" y="1600866"/>
                  <a:chExt cx="440675" cy="1322025"/>
                </a:xfrm>
              </p:grpSpPr>
              <p:sp>
                <p:nvSpPr>
                  <p:cNvPr id="131" name="Rektangel 130">
                    <a:extLst>
                      <a:ext uri="{FF2B5EF4-FFF2-40B4-BE49-F238E27FC236}">
                        <a16:creationId xmlns:a16="http://schemas.microsoft.com/office/drawing/2014/main" id="{9B63810D-9182-9647-8817-730AA17B9908}"/>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2" name="Rektangel 131">
                    <a:extLst>
                      <a:ext uri="{FF2B5EF4-FFF2-40B4-BE49-F238E27FC236}">
                        <a16:creationId xmlns:a16="http://schemas.microsoft.com/office/drawing/2014/main" id="{76178564-5C0D-A84D-A7E4-632055B6BBCA}"/>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3" name="Rektangel 132">
                    <a:extLst>
                      <a:ext uri="{FF2B5EF4-FFF2-40B4-BE49-F238E27FC236}">
                        <a16:creationId xmlns:a16="http://schemas.microsoft.com/office/drawing/2014/main" id="{2D2CE19A-924B-564C-ABE6-C21E0B2CBAED}"/>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26" name="Gruppe 125">
                  <a:extLst>
                    <a:ext uri="{FF2B5EF4-FFF2-40B4-BE49-F238E27FC236}">
                      <a16:creationId xmlns:a16="http://schemas.microsoft.com/office/drawing/2014/main" id="{559F23A5-5BF4-B14C-82D4-70EFF9772D87}"/>
                    </a:ext>
                  </a:extLst>
                </p:cNvPr>
                <p:cNvGrpSpPr/>
                <p:nvPr userDrawn="1"/>
              </p:nvGrpSpPr>
              <p:grpSpPr>
                <a:xfrm>
                  <a:off x="12316858" y="2843923"/>
                  <a:ext cx="440675" cy="1762700"/>
                  <a:chOff x="12316858" y="3201732"/>
                  <a:chExt cx="440675" cy="1762700"/>
                </a:xfrm>
              </p:grpSpPr>
              <p:sp>
                <p:nvSpPr>
                  <p:cNvPr id="127" name="Rektangel 126">
                    <a:extLst>
                      <a:ext uri="{FF2B5EF4-FFF2-40B4-BE49-F238E27FC236}">
                        <a16:creationId xmlns:a16="http://schemas.microsoft.com/office/drawing/2014/main" id="{1C6AC6BA-EC18-824D-AF37-845A37278F2A}"/>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8" name="Rektangel 127">
                    <a:extLst>
                      <a:ext uri="{FF2B5EF4-FFF2-40B4-BE49-F238E27FC236}">
                        <a16:creationId xmlns:a16="http://schemas.microsoft.com/office/drawing/2014/main" id="{6A88E69C-BC25-E944-B7EF-EBBC18D8339C}"/>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9" name="Rektangel 128">
                    <a:extLst>
                      <a:ext uri="{FF2B5EF4-FFF2-40B4-BE49-F238E27FC236}">
                        <a16:creationId xmlns:a16="http://schemas.microsoft.com/office/drawing/2014/main" id="{CD353E5E-D83D-F24E-8720-DA4E6552C137}"/>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0" name="Rektangel 129">
                    <a:extLst>
                      <a:ext uri="{FF2B5EF4-FFF2-40B4-BE49-F238E27FC236}">
                        <a16:creationId xmlns:a16="http://schemas.microsoft.com/office/drawing/2014/main" id="{443B0873-2032-ED4A-82E8-AE8C6FE9F5AB}"/>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18" name="TekstSylinder 117">
              <a:extLst>
                <a:ext uri="{FF2B5EF4-FFF2-40B4-BE49-F238E27FC236}">
                  <a16:creationId xmlns:a16="http://schemas.microsoft.com/office/drawing/2014/main" id="{6DB9C27B-183E-204C-A01D-673CC376DE0D}"/>
                </a:ext>
              </a:extLst>
            </p:cNvPr>
            <p:cNvSpPr txBox="1"/>
            <p:nvPr userDrawn="1"/>
          </p:nvSpPr>
          <p:spPr>
            <a:xfrm>
              <a:off x="12252771" y="3429000"/>
              <a:ext cx="1127661" cy="1801536"/>
            </a:xfrm>
            <a:prstGeom prst="rect">
              <a:avLst/>
            </a:prstGeom>
            <a:noFill/>
          </p:spPr>
          <p:txBody>
            <a:bodyPr wrap="square" lIns="0" tIns="0" rIns="0" bIns="0" rtlCol="0">
              <a:noAutofit/>
            </a:bodyPr>
            <a:lstStyle/>
            <a:p>
              <a:pPr algn="l"/>
              <a:r>
                <a:rPr lang="nb-NO" sz="800" kern="1200" dirty="0">
                  <a:solidFill>
                    <a:schemeClr val="tx1"/>
                  </a:solidFill>
                  <a:latin typeface="+mn-lt"/>
                  <a:ea typeface="+mn-ea"/>
                  <a:cs typeface="+mn-cs"/>
                </a:rPr>
                <a:t>Det er lov å endre bakgrunnsfarge.</a:t>
              </a:r>
            </a:p>
            <a:p>
              <a:pPr marL="0" indent="0" algn="l">
                <a:buNone/>
              </a:pPr>
              <a:endParaRPr lang="nb-NO" sz="800" kern="1200" dirty="0">
                <a:solidFill>
                  <a:schemeClr val="tx1"/>
                </a:solidFill>
                <a:latin typeface="+mn-lt"/>
                <a:ea typeface="+mn-ea"/>
                <a:cs typeface="+mn-cs"/>
              </a:endParaRPr>
            </a:p>
            <a:p>
              <a:pPr marL="0" indent="0" algn="l">
                <a:buNone/>
              </a:pPr>
              <a:r>
                <a:rPr lang="nb-NO" sz="800" kern="1200" dirty="0">
                  <a:solidFill>
                    <a:schemeClr val="tx1"/>
                  </a:solidFill>
                  <a:latin typeface="+mn-lt"/>
                  <a:ea typeface="+mn-ea"/>
                  <a:cs typeface="+mn-cs"/>
                </a:rPr>
                <a:t>På sider med positiv logo benyttes alltid lyse bakgrunnsfarger.</a:t>
              </a:r>
            </a:p>
            <a:p>
              <a:pPr marL="0" indent="0" algn="l">
                <a:buNone/>
              </a:pPr>
              <a:endParaRPr lang="nb-NO" sz="800" kern="1200" dirty="0">
                <a:solidFill>
                  <a:schemeClr val="tx1"/>
                </a:solidFill>
                <a:latin typeface="+mn-lt"/>
                <a:ea typeface="+mn-ea"/>
                <a:cs typeface="+mn-cs"/>
              </a:endParaRPr>
            </a:p>
            <a:p>
              <a:pPr marL="0" indent="0" algn="l">
                <a:buNone/>
              </a:pPr>
              <a:r>
                <a:rPr lang="nb-NO" sz="800" b="1" kern="1200" dirty="0">
                  <a:solidFill>
                    <a:schemeClr val="tx1"/>
                  </a:solidFill>
                  <a:latin typeface="+mn-lt"/>
                  <a:ea typeface="+mn-ea"/>
                  <a:cs typeface="+mn-cs"/>
                </a:rPr>
                <a:t>Sørg alltid for god lesbarhet/kontrast </a:t>
              </a:r>
              <a:r>
                <a:rPr lang="nb-NO" sz="800" kern="1200" dirty="0">
                  <a:solidFill>
                    <a:schemeClr val="tx1"/>
                  </a:solidFill>
                  <a:latin typeface="+mn-lt"/>
                  <a:ea typeface="+mn-ea"/>
                  <a:cs typeface="+mn-cs"/>
                </a:rPr>
                <a:t>og følg lovlige farge-kombinasjoner.</a:t>
              </a:r>
            </a:p>
          </p:txBody>
        </p:sp>
        <p:grpSp>
          <p:nvGrpSpPr>
            <p:cNvPr id="119" name="Gruppe 118">
              <a:extLst>
                <a:ext uri="{FF2B5EF4-FFF2-40B4-BE49-F238E27FC236}">
                  <a16:creationId xmlns:a16="http://schemas.microsoft.com/office/drawing/2014/main" id="{74D7BF0B-3E09-444C-9AFF-AB01B35624FC}"/>
                </a:ext>
              </a:extLst>
            </p:cNvPr>
            <p:cNvGrpSpPr/>
            <p:nvPr userDrawn="1"/>
          </p:nvGrpSpPr>
          <p:grpSpPr>
            <a:xfrm>
              <a:off x="12610441" y="194994"/>
              <a:ext cx="807496" cy="955972"/>
              <a:chOff x="12610441" y="212086"/>
              <a:chExt cx="807496" cy="955972"/>
            </a:xfrm>
          </p:grpSpPr>
          <p:cxnSp>
            <p:nvCxnSpPr>
              <p:cNvPr id="120" name="Vinkel 119">
                <a:extLst>
                  <a:ext uri="{FF2B5EF4-FFF2-40B4-BE49-F238E27FC236}">
                    <a16:creationId xmlns:a16="http://schemas.microsoft.com/office/drawing/2014/main" id="{5A99E870-FD93-3B44-8FBD-4D137D1803AC}"/>
                  </a:ext>
                </a:extLst>
              </p:cNvPr>
              <p:cNvCxnSpPr>
                <a:cxnSpLocks/>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21" name="TekstSylinder 120">
                <a:extLst>
                  <a:ext uri="{FF2B5EF4-FFF2-40B4-BE49-F238E27FC236}">
                    <a16:creationId xmlns:a16="http://schemas.microsoft.com/office/drawing/2014/main" id="{FF708AAD-7EC4-8240-87D4-5F7492876627}"/>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dirty="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196751077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Bilde">
    <p:spTree>
      <p:nvGrpSpPr>
        <p:cNvPr id="1" name=""/>
        <p:cNvGrpSpPr/>
        <p:nvPr/>
      </p:nvGrpSpPr>
      <p:grpSpPr>
        <a:xfrm>
          <a:off x="0" y="0"/>
          <a:ext cx="0" cy="0"/>
          <a:chOff x="0" y="0"/>
          <a:chExt cx="0" cy="0"/>
        </a:xfrm>
      </p:grpSpPr>
      <p:sp>
        <p:nvSpPr>
          <p:cNvPr id="5" name="Plassholder for bilde 8">
            <a:extLst>
              <a:ext uri="{FF2B5EF4-FFF2-40B4-BE49-F238E27FC236}">
                <a16:creationId xmlns:a16="http://schemas.microsoft.com/office/drawing/2014/main" id="{60CD866B-09E0-644B-925F-4FC4C3C24E6E}"/>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tx1"/>
                </a:solidFill>
              </a:defRPr>
            </a:lvl1pPr>
          </a:lstStyle>
          <a:p>
            <a:r>
              <a:rPr lang="nb-NO" noProof="0" dirty="0"/>
              <a:t>1. legg et bilde i </a:t>
            </a:r>
            <a:r>
              <a:rPr lang="nb-NO" noProof="0" dirty="0" err="1"/>
              <a:t>bildeboksen</a:t>
            </a:r>
            <a:r>
              <a:rPr lang="nb-NO" noProof="0" dirty="0"/>
              <a:t/>
            </a:r>
            <a:br>
              <a:rPr lang="nb-NO" noProof="0" dirty="0"/>
            </a:br>
            <a:r>
              <a:rPr lang="nb-NO" noProof="0" dirty="0"/>
              <a:t>2. plasser lengst bak</a:t>
            </a:r>
          </a:p>
        </p:txBody>
      </p:sp>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p>
            <a:fld id="{10D617A1-83E2-5344-8976-17361E42FD8B}" type="datetime1">
              <a:rPr lang="nb-NO" smtClean="0"/>
              <a:t>10.02.2021</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6" name="Plassholder for tekst 7">
            <a:extLst>
              <a:ext uri="{FF2B5EF4-FFF2-40B4-BE49-F238E27FC236}">
                <a16:creationId xmlns:a16="http://schemas.microsoft.com/office/drawing/2014/main" id="{BB1A03DA-0C1D-E543-8AED-4F84F9939FD8}"/>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Rediger tekststiler i malen</a:t>
            </a:r>
          </a:p>
        </p:txBody>
      </p:sp>
      <p:grpSp>
        <p:nvGrpSpPr>
          <p:cNvPr id="23" name="Gruppe 22">
            <a:extLst>
              <a:ext uri="{FF2B5EF4-FFF2-40B4-BE49-F238E27FC236}">
                <a16:creationId xmlns:a16="http://schemas.microsoft.com/office/drawing/2014/main" id="{E6B2F163-6ED3-2147-9D52-FE9CA569B810}"/>
              </a:ext>
            </a:extLst>
          </p:cNvPr>
          <p:cNvGrpSpPr/>
          <p:nvPr userDrawn="1"/>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509D2454-70FF-CE43-BA44-8336A95E4B45}"/>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E01F046E-AA1F-A543-9EE9-1F139F5E93DD}"/>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9888665A-D584-654A-BDAB-173BDA280D00}"/>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53" name="Rektangel 52">
                <a:extLst>
                  <a:ext uri="{FF2B5EF4-FFF2-40B4-BE49-F238E27FC236}">
                    <a16:creationId xmlns:a16="http://schemas.microsoft.com/office/drawing/2014/main" id="{B4DB81F3-C6A8-D842-8B16-582614A0A61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54" name="Rektangel 53">
                <a:extLst>
                  <a:ext uri="{FF2B5EF4-FFF2-40B4-BE49-F238E27FC236}">
                    <a16:creationId xmlns:a16="http://schemas.microsoft.com/office/drawing/2014/main" id="{A507F676-471B-D34B-A0CC-1015F896A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55" name="Rektangel 54">
                <a:extLst>
                  <a:ext uri="{FF2B5EF4-FFF2-40B4-BE49-F238E27FC236}">
                    <a16:creationId xmlns:a16="http://schemas.microsoft.com/office/drawing/2014/main" id="{C220B5B3-B212-8840-BE9F-0BDEA799F84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56" name="Rektangel 55">
                <a:extLst>
                  <a:ext uri="{FF2B5EF4-FFF2-40B4-BE49-F238E27FC236}">
                    <a16:creationId xmlns:a16="http://schemas.microsoft.com/office/drawing/2014/main" id="{0E30B65E-18B7-A743-91CC-519854ABBFF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BFB4B24A-00A6-A740-9B6F-090EA989E161}"/>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8ADB2E79-48A8-B942-ADEF-9DA957FAB045}"/>
                </a:ext>
              </a:extLst>
            </p:cNvPr>
            <p:cNvCxnSpPr>
              <a:cxnSpLocks/>
              <a:stCxn id="41"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E3F964E-27AF-5147-9507-F07231AFAE03}"/>
                </a:ext>
              </a:extLst>
            </p:cNvPr>
            <p:cNvCxnSpPr>
              <a:cxnSpLocks/>
              <a:stCxn id="43"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5D0A5FDB-18A9-3D49-BB00-63F06337B29F}"/>
                </a:ext>
              </a:extLst>
            </p:cNvPr>
            <p:cNvCxnSpPr>
              <a:cxnSpLocks/>
              <a:stCxn id="39"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113B2CC6-F548-F845-9551-8EAC4BCD15F0}"/>
                </a:ext>
              </a:extLst>
            </p:cNvPr>
            <p:cNvCxnSpPr>
              <a:cxnSpLocks/>
              <a:stCxn id="45"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BF5236E1-9C62-EC46-A641-A5DE731E3063}"/>
                </a:ext>
              </a:extLst>
            </p:cNvPr>
            <p:cNvCxnSpPr>
              <a:cxnSpLocks/>
              <a:stCxn id="49"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160E83E6-97F0-8349-AE3E-0B28728EAB0A}"/>
                </a:ext>
              </a:extLst>
            </p:cNvPr>
            <p:cNvCxnSpPr>
              <a:cxnSpLocks/>
              <a:stCxn id="47"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3A24E8AA-6FA1-5B47-95C6-5F3EED5830AC}"/>
                </a:ext>
              </a:extLst>
            </p:cNvPr>
            <p:cNvGrpSpPr/>
            <p:nvPr userDrawn="1"/>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737C8123-9A5E-904D-A679-6AA1399D81B9}"/>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06CE9363-6BA2-8B4C-BE8E-74BA405E042C}"/>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86B73520-89F8-9F47-A1D7-D228D01885AF}"/>
                </a:ext>
              </a:extLst>
            </p:cNvPr>
            <p:cNvGrpSpPr/>
            <p:nvPr userDrawn="1"/>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1CE07EF8-531B-694E-BF46-6672550BB790}"/>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145F084E-1053-0245-85FD-2118E9DF9AE9}"/>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D2003B3E-181B-8A4C-AE22-1F0D2605D09F}"/>
                </a:ext>
              </a:extLst>
            </p:cNvPr>
            <p:cNvGrpSpPr/>
            <p:nvPr userDrawn="1"/>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647ADF1D-5F42-8D47-AD41-E4F201CF52A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D6EA2D86-99A2-F14C-ADD4-53641A8A7F64}"/>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A83433ED-4FB5-2B4F-9191-C83A94955236}"/>
                </a:ext>
              </a:extLst>
            </p:cNvPr>
            <p:cNvGrpSpPr/>
            <p:nvPr userDrawn="1"/>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A7E6EB65-4D53-4849-B81B-72E7F6DB7DBA}"/>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F2B3A6CA-D596-AF46-A9EC-6AC4827C6275}"/>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FA7B6066-4DFD-E94C-94AB-69F5B53199FE}"/>
                </a:ext>
              </a:extLst>
            </p:cNvPr>
            <p:cNvGrpSpPr/>
            <p:nvPr userDrawn="1"/>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A0039850-834E-CC40-B3F3-683135B32A66}"/>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B824AF56-ECEA-4043-9C18-8E90194DD88A}"/>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F11CB56F-0A6B-4543-801E-C174C1568B52}"/>
                </a:ext>
              </a:extLst>
            </p:cNvPr>
            <p:cNvGrpSpPr/>
            <p:nvPr userDrawn="1"/>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A90B194E-0C82-8C43-8756-A40AF75761D0}"/>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AAC9C1BD-3CA7-FC4B-8E3D-DE83E5B7C7D0}"/>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C7A51BD2-CD19-A647-9106-EE6264D8BE88}"/>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7" name="Gruppe 56">
            <a:extLst>
              <a:ext uri="{FF2B5EF4-FFF2-40B4-BE49-F238E27FC236}">
                <a16:creationId xmlns:a16="http://schemas.microsoft.com/office/drawing/2014/main" id="{1255D6A5-7C18-3546-BA08-2FFEDAB34041}"/>
              </a:ext>
            </a:extLst>
          </p:cNvPr>
          <p:cNvGrpSpPr/>
          <p:nvPr userDrawn="1"/>
        </p:nvGrpSpPr>
        <p:grpSpPr>
          <a:xfrm>
            <a:off x="-715963" y="-4004"/>
            <a:ext cx="590564" cy="6862004"/>
            <a:chOff x="-715963" y="-4004"/>
            <a:chExt cx="590564" cy="6862004"/>
          </a:xfrm>
        </p:grpSpPr>
        <p:sp>
          <p:nvSpPr>
            <p:cNvPr id="58" name="Rektangel 57">
              <a:extLst>
                <a:ext uri="{FF2B5EF4-FFF2-40B4-BE49-F238E27FC236}">
                  <a16:creationId xmlns:a16="http://schemas.microsoft.com/office/drawing/2014/main" id="{83B42075-3A5C-1E46-A9FA-362B5515A8A6}"/>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2,13 cm</a:t>
              </a:r>
            </a:p>
          </p:txBody>
        </p:sp>
        <p:sp>
          <p:nvSpPr>
            <p:cNvPr id="59" name="Rektangel 58">
              <a:extLst>
                <a:ext uri="{FF2B5EF4-FFF2-40B4-BE49-F238E27FC236}">
                  <a16:creationId xmlns:a16="http://schemas.microsoft.com/office/drawing/2014/main" id="{D106EC1A-221F-0A4B-9475-29240E861AA7}"/>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7637FBCC-CEAF-474B-9393-8790DD5AFB51}"/>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61" name="Rektangel 60">
              <a:extLst>
                <a:ext uri="{FF2B5EF4-FFF2-40B4-BE49-F238E27FC236}">
                  <a16:creationId xmlns:a16="http://schemas.microsoft.com/office/drawing/2014/main" id="{58DA230D-EB5E-5B47-A595-BC7A0838781B}"/>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cxnSp>
          <p:nvCxnSpPr>
            <p:cNvPr id="62" name="Rett linje 61">
              <a:extLst>
                <a:ext uri="{FF2B5EF4-FFF2-40B4-BE49-F238E27FC236}">
                  <a16:creationId xmlns:a16="http://schemas.microsoft.com/office/drawing/2014/main" id="{29A6395B-F80C-7247-AF08-0815CB4E5CAF}"/>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8E28BDF9-D392-E74A-B639-BDDDD5173217}"/>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B18FF123-D027-C14E-AB15-B6FA96912712}"/>
                </a:ext>
              </a:extLst>
            </p:cNvPr>
            <p:cNvCxnSpPr>
              <a:cxnSpLocks/>
              <a:stCxn id="66"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8D0FBEDD-4B7F-AB4D-A811-0314736171E9}"/>
                </a:ext>
              </a:extLst>
            </p:cNvPr>
            <p:cNvCxnSpPr>
              <a:cxnSpLocks/>
              <a:stCxn id="66"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6" name="Rektangel 65">
              <a:extLst>
                <a:ext uri="{FF2B5EF4-FFF2-40B4-BE49-F238E27FC236}">
                  <a16:creationId xmlns:a16="http://schemas.microsoft.com/office/drawing/2014/main" id="{F95F586E-E9CB-7F4E-875F-DFADD3742B91}"/>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67" name="Rett linje 66">
              <a:extLst>
                <a:ext uri="{FF2B5EF4-FFF2-40B4-BE49-F238E27FC236}">
                  <a16:creationId xmlns:a16="http://schemas.microsoft.com/office/drawing/2014/main" id="{18AC3B52-7605-124D-9366-1406BC09415E}"/>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8" name="Rektangel 67">
              <a:extLst>
                <a:ext uri="{FF2B5EF4-FFF2-40B4-BE49-F238E27FC236}">
                  <a16:creationId xmlns:a16="http://schemas.microsoft.com/office/drawing/2014/main" id="{6D64798A-AF2F-F64B-B9C6-A6DDADD19126}"/>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69" name="Rett linje 68">
              <a:extLst>
                <a:ext uri="{FF2B5EF4-FFF2-40B4-BE49-F238E27FC236}">
                  <a16:creationId xmlns:a16="http://schemas.microsoft.com/office/drawing/2014/main" id="{F95D1769-0224-4D4A-B6BA-84065BF4B8EE}"/>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0" name="Rett linje 69">
              <a:extLst>
                <a:ext uri="{FF2B5EF4-FFF2-40B4-BE49-F238E27FC236}">
                  <a16:creationId xmlns:a16="http://schemas.microsoft.com/office/drawing/2014/main" id="{6CFB1E29-DA85-B549-BFD0-C834FE927E61}"/>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5AF03FC7-8289-7A4E-A1A6-339D9AF6FCDC}"/>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2" name="TekstSylinder 71">
            <a:extLst>
              <a:ext uri="{FF2B5EF4-FFF2-40B4-BE49-F238E27FC236}">
                <a16:creationId xmlns:a16="http://schemas.microsoft.com/office/drawing/2014/main" id="{4CC3D295-8F51-F14C-A0DE-43811CC503C3}"/>
              </a:ext>
            </a:extLst>
          </p:cNvPr>
          <p:cNvSpPr txBox="1"/>
          <p:nvPr userDrawn="1"/>
        </p:nvSpPr>
        <p:spPr>
          <a:xfrm>
            <a:off x="0" y="-213030"/>
            <a:ext cx="3068662" cy="206078"/>
          </a:xfrm>
          <a:prstGeom prst="rect">
            <a:avLst/>
          </a:prstGeom>
          <a:noFill/>
        </p:spPr>
        <p:txBody>
          <a:bodyPr wrap="none" lIns="0" tIns="0" rIns="0" bIns="0" rtlCol="0" anchor="ctr">
            <a:noAutofit/>
          </a:bodyPr>
          <a:lstStyle/>
          <a:p>
            <a:pPr algn="l"/>
            <a:r>
              <a:rPr lang="nb-NO" sz="800" dirty="0">
                <a:solidFill>
                  <a:schemeClr val="tx1"/>
                </a:solidFill>
              </a:rPr>
              <a:t>Oslo 2018 / Innholdssider / positiv</a:t>
            </a:r>
          </a:p>
        </p:txBody>
      </p:sp>
      <p:grpSp>
        <p:nvGrpSpPr>
          <p:cNvPr id="90" name="Gruppe 89">
            <a:extLst>
              <a:ext uri="{FF2B5EF4-FFF2-40B4-BE49-F238E27FC236}">
                <a16:creationId xmlns:a16="http://schemas.microsoft.com/office/drawing/2014/main" id="{7CA9C2BF-57F1-B045-9180-AF5743F3C790}"/>
              </a:ext>
            </a:extLst>
          </p:cNvPr>
          <p:cNvGrpSpPr/>
          <p:nvPr userDrawn="1"/>
        </p:nvGrpSpPr>
        <p:grpSpPr>
          <a:xfrm>
            <a:off x="12252770" y="1"/>
            <a:ext cx="1165167" cy="5230535"/>
            <a:chOff x="12252770" y="1"/>
            <a:chExt cx="1165167" cy="5230535"/>
          </a:xfrm>
        </p:grpSpPr>
        <p:grpSp>
          <p:nvGrpSpPr>
            <p:cNvPr id="91" name="Gruppe 90">
              <a:extLst>
                <a:ext uri="{FF2B5EF4-FFF2-40B4-BE49-F238E27FC236}">
                  <a16:creationId xmlns:a16="http://schemas.microsoft.com/office/drawing/2014/main" id="{9EE5E5A1-CB87-064E-A1B8-4F7240CA91C3}"/>
                </a:ext>
              </a:extLst>
            </p:cNvPr>
            <p:cNvGrpSpPr/>
            <p:nvPr userDrawn="1"/>
          </p:nvGrpSpPr>
          <p:grpSpPr>
            <a:xfrm>
              <a:off x="12252770" y="1"/>
              <a:ext cx="409071" cy="3254927"/>
              <a:chOff x="12252770" y="1"/>
              <a:chExt cx="588588" cy="4683318"/>
            </a:xfrm>
          </p:grpSpPr>
          <p:sp>
            <p:nvSpPr>
              <p:cNvPr id="96" name="Rektangel 95">
                <a:extLst>
                  <a:ext uri="{FF2B5EF4-FFF2-40B4-BE49-F238E27FC236}">
                    <a16:creationId xmlns:a16="http://schemas.microsoft.com/office/drawing/2014/main" id="{9199446D-A160-E54C-A98A-97670A104D64}"/>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97" name="Gruppe 96">
                <a:extLst>
                  <a:ext uri="{FF2B5EF4-FFF2-40B4-BE49-F238E27FC236}">
                    <a16:creationId xmlns:a16="http://schemas.microsoft.com/office/drawing/2014/main" id="{C247B874-04D1-9D4E-A793-049462DE26D6}"/>
                  </a:ext>
                </a:extLst>
              </p:cNvPr>
              <p:cNvGrpSpPr/>
              <p:nvPr userDrawn="1"/>
            </p:nvGrpSpPr>
            <p:grpSpPr>
              <a:xfrm>
                <a:off x="12326727" y="84822"/>
                <a:ext cx="440675" cy="4513676"/>
                <a:chOff x="12316858" y="92947"/>
                <a:chExt cx="440675" cy="4513676"/>
              </a:xfrm>
            </p:grpSpPr>
            <p:grpSp>
              <p:nvGrpSpPr>
                <p:cNvPr id="98" name="Gruppe 97">
                  <a:extLst>
                    <a:ext uri="{FF2B5EF4-FFF2-40B4-BE49-F238E27FC236}">
                      <a16:creationId xmlns:a16="http://schemas.microsoft.com/office/drawing/2014/main" id="{3467FE23-DCD1-4E47-BB9E-95855B3839A7}"/>
                    </a:ext>
                  </a:extLst>
                </p:cNvPr>
                <p:cNvGrpSpPr/>
                <p:nvPr userDrawn="1"/>
              </p:nvGrpSpPr>
              <p:grpSpPr>
                <a:xfrm>
                  <a:off x="12316858" y="92947"/>
                  <a:ext cx="440675" cy="1322025"/>
                  <a:chOff x="12316858" y="92947"/>
                  <a:chExt cx="440675" cy="1322025"/>
                </a:xfrm>
              </p:grpSpPr>
              <p:sp>
                <p:nvSpPr>
                  <p:cNvPr id="108" name="Rektangel 107">
                    <a:extLst>
                      <a:ext uri="{FF2B5EF4-FFF2-40B4-BE49-F238E27FC236}">
                        <a16:creationId xmlns:a16="http://schemas.microsoft.com/office/drawing/2014/main" id="{EA2CFB82-4FE0-CA4F-8D2C-B9F50B385686}"/>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9" name="Rektangel 108">
                    <a:extLst>
                      <a:ext uri="{FF2B5EF4-FFF2-40B4-BE49-F238E27FC236}">
                        <a16:creationId xmlns:a16="http://schemas.microsoft.com/office/drawing/2014/main" id="{9A8820E8-7760-944E-A657-1E6172961864}"/>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0" name="Rektangel 109">
                    <a:extLst>
                      <a:ext uri="{FF2B5EF4-FFF2-40B4-BE49-F238E27FC236}">
                        <a16:creationId xmlns:a16="http://schemas.microsoft.com/office/drawing/2014/main" id="{1EB784A8-BE62-BC46-9207-5D0171020E01}"/>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99" name="Gruppe 98">
                  <a:extLst>
                    <a:ext uri="{FF2B5EF4-FFF2-40B4-BE49-F238E27FC236}">
                      <a16:creationId xmlns:a16="http://schemas.microsoft.com/office/drawing/2014/main" id="{C0612BDE-564D-C94D-A7AB-2ACB109360FC}"/>
                    </a:ext>
                  </a:extLst>
                </p:cNvPr>
                <p:cNvGrpSpPr/>
                <p:nvPr userDrawn="1"/>
              </p:nvGrpSpPr>
              <p:grpSpPr>
                <a:xfrm>
                  <a:off x="12316858" y="1468435"/>
                  <a:ext cx="440675" cy="1322025"/>
                  <a:chOff x="12316858" y="1600866"/>
                  <a:chExt cx="440675" cy="1322025"/>
                </a:xfrm>
              </p:grpSpPr>
              <p:sp>
                <p:nvSpPr>
                  <p:cNvPr id="105" name="Rektangel 104">
                    <a:extLst>
                      <a:ext uri="{FF2B5EF4-FFF2-40B4-BE49-F238E27FC236}">
                        <a16:creationId xmlns:a16="http://schemas.microsoft.com/office/drawing/2014/main" id="{9611E365-DC43-6947-8EBE-B931F5312195}"/>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6" name="Rektangel 105">
                    <a:extLst>
                      <a:ext uri="{FF2B5EF4-FFF2-40B4-BE49-F238E27FC236}">
                        <a16:creationId xmlns:a16="http://schemas.microsoft.com/office/drawing/2014/main" id="{896A1615-33C0-2841-AD4C-3D62C2946BFD}"/>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7" name="Rektangel 106">
                    <a:extLst>
                      <a:ext uri="{FF2B5EF4-FFF2-40B4-BE49-F238E27FC236}">
                        <a16:creationId xmlns:a16="http://schemas.microsoft.com/office/drawing/2014/main" id="{A4F6BBA8-3378-8946-9C45-2A239E00BF41}"/>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00" name="Gruppe 99">
                  <a:extLst>
                    <a:ext uri="{FF2B5EF4-FFF2-40B4-BE49-F238E27FC236}">
                      <a16:creationId xmlns:a16="http://schemas.microsoft.com/office/drawing/2014/main" id="{8C309830-E5F1-8E41-BCA9-251AA3B86FDE}"/>
                    </a:ext>
                  </a:extLst>
                </p:cNvPr>
                <p:cNvGrpSpPr/>
                <p:nvPr userDrawn="1"/>
              </p:nvGrpSpPr>
              <p:grpSpPr>
                <a:xfrm>
                  <a:off x="12316858" y="2843923"/>
                  <a:ext cx="440675" cy="1762700"/>
                  <a:chOff x="12316858" y="3201732"/>
                  <a:chExt cx="440675" cy="1762700"/>
                </a:xfrm>
              </p:grpSpPr>
              <p:sp>
                <p:nvSpPr>
                  <p:cNvPr id="101" name="Rektangel 100">
                    <a:extLst>
                      <a:ext uri="{FF2B5EF4-FFF2-40B4-BE49-F238E27FC236}">
                        <a16:creationId xmlns:a16="http://schemas.microsoft.com/office/drawing/2014/main" id="{50CA88BB-7387-DD4B-A6E3-BEDF86F26146}"/>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2" name="Rektangel 101">
                    <a:extLst>
                      <a:ext uri="{FF2B5EF4-FFF2-40B4-BE49-F238E27FC236}">
                        <a16:creationId xmlns:a16="http://schemas.microsoft.com/office/drawing/2014/main" id="{AB1934A5-85F4-FF48-9398-897E1A8ADB5C}"/>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3" name="Rektangel 102">
                    <a:extLst>
                      <a:ext uri="{FF2B5EF4-FFF2-40B4-BE49-F238E27FC236}">
                        <a16:creationId xmlns:a16="http://schemas.microsoft.com/office/drawing/2014/main" id="{963F2E7F-4C9D-0447-AAAF-227BFCF09E72}"/>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4" name="Rektangel 103">
                    <a:extLst>
                      <a:ext uri="{FF2B5EF4-FFF2-40B4-BE49-F238E27FC236}">
                        <a16:creationId xmlns:a16="http://schemas.microsoft.com/office/drawing/2014/main" id="{E6FAAD3A-5A0C-1244-8308-B81ABB39B043}"/>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92" name="TekstSylinder 91">
              <a:extLst>
                <a:ext uri="{FF2B5EF4-FFF2-40B4-BE49-F238E27FC236}">
                  <a16:creationId xmlns:a16="http://schemas.microsoft.com/office/drawing/2014/main" id="{BABF0E71-DEA0-3343-8AF8-6A9A70C4B49B}"/>
                </a:ext>
              </a:extLst>
            </p:cNvPr>
            <p:cNvSpPr txBox="1"/>
            <p:nvPr userDrawn="1"/>
          </p:nvSpPr>
          <p:spPr>
            <a:xfrm>
              <a:off x="12252771" y="3429000"/>
              <a:ext cx="1127661" cy="1801536"/>
            </a:xfrm>
            <a:prstGeom prst="rect">
              <a:avLst/>
            </a:prstGeom>
            <a:noFill/>
          </p:spPr>
          <p:txBody>
            <a:bodyPr wrap="square" lIns="0" tIns="0" rIns="0" bIns="0" rtlCol="0">
              <a:noAutofit/>
            </a:bodyPr>
            <a:lstStyle/>
            <a:p>
              <a:pPr algn="l"/>
              <a:r>
                <a:rPr lang="nb-NO" sz="800" kern="1200" dirty="0">
                  <a:solidFill>
                    <a:schemeClr val="tx1"/>
                  </a:solidFill>
                  <a:latin typeface="+mn-lt"/>
                  <a:ea typeface="+mn-ea"/>
                  <a:cs typeface="+mn-cs"/>
                </a:rPr>
                <a:t>Det er lov å endre bakgrunnsfarge.</a:t>
              </a:r>
            </a:p>
            <a:p>
              <a:pPr marL="0" indent="0" algn="l">
                <a:buNone/>
              </a:pPr>
              <a:endParaRPr lang="nb-NO" sz="800" kern="1200" dirty="0">
                <a:solidFill>
                  <a:schemeClr val="tx1"/>
                </a:solidFill>
                <a:latin typeface="+mn-lt"/>
                <a:ea typeface="+mn-ea"/>
                <a:cs typeface="+mn-cs"/>
              </a:endParaRPr>
            </a:p>
            <a:p>
              <a:pPr marL="0" indent="0" algn="l">
                <a:buNone/>
              </a:pPr>
              <a:r>
                <a:rPr lang="nb-NO" sz="800" kern="1200" dirty="0">
                  <a:solidFill>
                    <a:schemeClr val="tx1"/>
                  </a:solidFill>
                  <a:latin typeface="+mn-lt"/>
                  <a:ea typeface="+mn-ea"/>
                  <a:cs typeface="+mn-cs"/>
                </a:rPr>
                <a:t>På sider med positiv logo benyttes alltid lyse bakgrunnsfarger.</a:t>
              </a:r>
            </a:p>
            <a:p>
              <a:pPr marL="0" indent="0" algn="l">
                <a:buNone/>
              </a:pPr>
              <a:endParaRPr lang="nb-NO" sz="800" kern="1200" dirty="0">
                <a:solidFill>
                  <a:schemeClr val="tx1"/>
                </a:solidFill>
                <a:latin typeface="+mn-lt"/>
                <a:ea typeface="+mn-ea"/>
                <a:cs typeface="+mn-cs"/>
              </a:endParaRPr>
            </a:p>
            <a:p>
              <a:pPr marL="0" indent="0" algn="l">
                <a:buNone/>
              </a:pPr>
              <a:r>
                <a:rPr lang="nb-NO" sz="800" b="1" kern="1200" dirty="0">
                  <a:solidFill>
                    <a:schemeClr val="tx1"/>
                  </a:solidFill>
                  <a:latin typeface="+mn-lt"/>
                  <a:ea typeface="+mn-ea"/>
                  <a:cs typeface="+mn-cs"/>
                </a:rPr>
                <a:t>Sørg alltid for god lesbarhet/kontrast </a:t>
              </a:r>
              <a:r>
                <a:rPr lang="nb-NO" sz="800" kern="1200" dirty="0">
                  <a:solidFill>
                    <a:schemeClr val="tx1"/>
                  </a:solidFill>
                  <a:latin typeface="+mn-lt"/>
                  <a:ea typeface="+mn-ea"/>
                  <a:cs typeface="+mn-cs"/>
                </a:rPr>
                <a:t>og følg lovlige farge-kombinasjoner.</a:t>
              </a:r>
            </a:p>
          </p:txBody>
        </p:sp>
        <p:grpSp>
          <p:nvGrpSpPr>
            <p:cNvPr id="93" name="Gruppe 92">
              <a:extLst>
                <a:ext uri="{FF2B5EF4-FFF2-40B4-BE49-F238E27FC236}">
                  <a16:creationId xmlns:a16="http://schemas.microsoft.com/office/drawing/2014/main" id="{02BB3DD4-65FF-4E43-8EC4-72B29CEB570B}"/>
                </a:ext>
              </a:extLst>
            </p:cNvPr>
            <p:cNvGrpSpPr/>
            <p:nvPr userDrawn="1"/>
          </p:nvGrpSpPr>
          <p:grpSpPr>
            <a:xfrm>
              <a:off x="12610441" y="194994"/>
              <a:ext cx="807496" cy="955972"/>
              <a:chOff x="12610441" y="212086"/>
              <a:chExt cx="807496" cy="955972"/>
            </a:xfrm>
          </p:grpSpPr>
          <p:cxnSp>
            <p:nvCxnSpPr>
              <p:cNvPr id="94" name="Vinkel 93">
                <a:extLst>
                  <a:ext uri="{FF2B5EF4-FFF2-40B4-BE49-F238E27FC236}">
                    <a16:creationId xmlns:a16="http://schemas.microsoft.com/office/drawing/2014/main" id="{B0A36170-F06E-8E41-9BC7-F44F4E26A5A9}"/>
                  </a:ext>
                </a:extLst>
              </p:cNvPr>
              <p:cNvCxnSpPr>
                <a:cxnSpLocks/>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95" name="TekstSylinder 94">
                <a:extLst>
                  <a:ext uri="{FF2B5EF4-FFF2-40B4-BE49-F238E27FC236}">
                    <a16:creationId xmlns:a16="http://schemas.microsoft.com/office/drawing/2014/main" id="{A2E98FD4-0641-4147-A688-3F5F957482F2}"/>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dirty="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70953089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Bilde neg">
    <p:bg>
      <p:bgPr>
        <a:solidFill>
          <a:schemeClr val="tx2"/>
        </a:solidFill>
        <a:effectLst/>
      </p:bgPr>
    </p:bg>
    <p:spTree>
      <p:nvGrpSpPr>
        <p:cNvPr id="1" name=""/>
        <p:cNvGrpSpPr/>
        <p:nvPr/>
      </p:nvGrpSpPr>
      <p:grpSpPr>
        <a:xfrm>
          <a:off x="0" y="0"/>
          <a:ext cx="0" cy="0"/>
          <a:chOff x="0" y="0"/>
          <a:chExt cx="0" cy="0"/>
        </a:xfrm>
      </p:grpSpPr>
      <p:sp>
        <p:nvSpPr>
          <p:cNvPr id="5" name="Plassholder for bilde 8">
            <a:extLst>
              <a:ext uri="{FF2B5EF4-FFF2-40B4-BE49-F238E27FC236}">
                <a16:creationId xmlns:a16="http://schemas.microsoft.com/office/drawing/2014/main" id="{60CD866B-09E0-644B-925F-4FC4C3C24E6E}"/>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bg1"/>
                </a:solidFill>
              </a:defRPr>
            </a:lvl1pPr>
          </a:lstStyle>
          <a:p>
            <a:r>
              <a:rPr lang="nb-NO" noProof="0" dirty="0"/>
              <a:t>1. plasser et bilde i rammen</a:t>
            </a:r>
            <a:br>
              <a:rPr lang="nb-NO" noProof="0" dirty="0"/>
            </a:br>
            <a:r>
              <a:rPr lang="nb-NO" noProof="0" dirty="0"/>
              <a:t>2. plasser lengst bak</a:t>
            </a:r>
          </a:p>
        </p:txBody>
      </p:sp>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lvl1pPr>
              <a:defRPr>
                <a:solidFill>
                  <a:schemeClr val="bg1"/>
                </a:solidFill>
              </a:defRPr>
            </a:lvl1pPr>
          </a:lstStyle>
          <a:p>
            <a:fld id="{939CC06A-0458-7443-A95A-A3C9036965EC}" type="datetime1">
              <a:rPr lang="nb-NO" smtClean="0"/>
              <a:pPr/>
              <a:t>10.02.2021</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lvl1pPr>
              <a:defRPr>
                <a:solidFill>
                  <a:schemeClr val="bg1"/>
                </a:solidFill>
              </a:defRPr>
            </a:lvl1p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grpSp>
        <p:nvGrpSpPr>
          <p:cNvPr id="23" name="Gruppe 22">
            <a:extLst>
              <a:ext uri="{FF2B5EF4-FFF2-40B4-BE49-F238E27FC236}">
                <a16:creationId xmlns:a16="http://schemas.microsoft.com/office/drawing/2014/main" id="{E6B2F163-6ED3-2147-9D52-FE9CA569B810}"/>
              </a:ext>
            </a:extLst>
          </p:cNvPr>
          <p:cNvGrpSpPr/>
          <p:nvPr userDrawn="1"/>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509D2454-70FF-CE43-BA44-8336A95E4B45}"/>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E01F046E-AA1F-A543-9EE9-1F139F5E93DD}"/>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9888665A-D584-654A-BDAB-173BDA280D00}"/>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53" name="Rektangel 52">
                <a:extLst>
                  <a:ext uri="{FF2B5EF4-FFF2-40B4-BE49-F238E27FC236}">
                    <a16:creationId xmlns:a16="http://schemas.microsoft.com/office/drawing/2014/main" id="{B4DB81F3-C6A8-D842-8B16-582614A0A61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54" name="Rektangel 53">
                <a:extLst>
                  <a:ext uri="{FF2B5EF4-FFF2-40B4-BE49-F238E27FC236}">
                    <a16:creationId xmlns:a16="http://schemas.microsoft.com/office/drawing/2014/main" id="{A507F676-471B-D34B-A0CC-1015F896A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55" name="Rektangel 54">
                <a:extLst>
                  <a:ext uri="{FF2B5EF4-FFF2-40B4-BE49-F238E27FC236}">
                    <a16:creationId xmlns:a16="http://schemas.microsoft.com/office/drawing/2014/main" id="{C220B5B3-B212-8840-BE9F-0BDEA799F84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56" name="Rektangel 55">
                <a:extLst>
                  <a:ext uri="{FF2B5EF4-FFF2-40B4-BE49-F238E27FC236}">
                    <a16:creationId xmlns:a16="http://schemas.microsoft.com/office/drawing/2014/main" id="{0E30B65E-18B7-A743-91CC-519854ABBFF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BFB4B24A-00A6-A740-9B6F-090EA989E161}"/>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8ADB2E79-48A8-B942-ADEF-9DA957FAB045}"/>
                </a:ext>
              </a:extLst>
            </p:cNvPr>
            <p:cNvCxnSpPr>
              <a:cxnSpLocks/>
              <a:stCxn id="41"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E3F964E-27AF-5147-9507-F07231AFAE03}"/>
                </a:ext>
              </a:extLst>
            </p:cNvPr>
            <p:cNvCxnSpPr>
              <a:cxnSpLocks/>
              <a:stCxn id="43"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5D0A5FDB-18A9-3D49-BB00-63F06337B29F}"/>
                </a:ext>
              </a:extLst>
            </p:cNvPr>
            <p:cNvCxnSpPr>
              <a:cxnSpLocks/>
              <a:stCxn id="39"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113B2CC6-F548-F845-9551-8EAC4BCD15F0}"/>
                </a:ext>
              </a:extLst>
            </p:cNvPr>
            <p:cNvCxnSpPr>
              <a:cxnSpLocks/>
              <a:stCxn id="45"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BF5236E1-9C62-EC46-A641-A5DE731E3063}"/>
                </a:ext>
              </a:extLst>
            </p:cNvPr>
            <p:cNvCxnSpPr>
              <a:cxnSpLocks/>
              <a:stCxn id="49"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160E83E6-97F0-8349-AE3E-0B28728EAB0A}"/>
                </a:ext>
              </a:extLst>
            </p:cNvPr>
            <p:cNvCxnSpPr>
              <a:cxnSpLocks/>
              <a:stCxn id="47"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3A24E8AA-6FA1-5B47-95C6-5F3EED5830AC}"/>
                </a:ext>
              </a:extLst>
            </p:cNvPr>
            <p:cNvGrpSpPr/>
            <p:nvPr userDrawn="1"/>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737C8123-9A5E-904D-A679-6AA1399D81B9}"/>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06CE9363-6BA2-8B4C-BE8E-74BA405E042C}"/>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86B73520-89F8-9F47-A1D7-D228D01885AF}"/>
                </a:ext>
              </a:extLst>
            </p:cNvPr>
            <p:cNvGrpSpPr/>
            <p:nvPr userDrawn="1"/>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1CE07EF8-531B-694E-BF46-6672550BB790}"/>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145F084E-1053-0245-85FD-2118E9DF9AE9}"/>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D2003B3E-181B-8A4C-AE22-1F0D2605D09F}"/>
                </a:ext>
              </a:extLst>
            </p:cNvPr>
            <p:cNvGrpSpPr/>
            <p:nvPr userDrawn="1"/>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647ADF1D-5F42-8D47-AD41-E4F201CF52A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D6EA2D86-99A2-F14C-ADD4-53641A8A7F64}"/>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A83433ED-4FB5-2B4F-9191-C83A94955236}"/>
                </a:ext>
              </a:extLst>
            </p:cNvPr>
            <p:cNvGrpSpPr/>
            <p:nvPr userDrawn="1"/>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A7E6EB65-4D53-4849-B81B-72E7F6DB7DBA}"/>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F2B3A6CA-D596-AF46-A9EC-6AC4827C6275}"/>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FA7B6066-4DFD-E94C-94AB-69F5B53199FE}"/>
                </a:ext>
              </a:extLst>
            </p:cNvPr>
            <p:cNvGrpSpPr/>
            <p:nvPr userDrawn="1"/>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A0039850-834E-CC40-B3F3-683135B32A66}"/>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B824AF56-ECEA-4043-9C18-8E90194DD88A}"/>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F11CB56F-0A6B-4543-801E-C174C1568B52}"/>
                </a:ext>
              </a:extLst>
            </p:cNvPr>
            <p:cNvGrpSpPr/>
            <p:nvPr userDrawn="1"/>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A90B194E-0C82-8C43-8756-A40AF75761D0}"/>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AAC9C1BD-3CA7-FC4B-8E3D-DE83E5B7C7D0}"/>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C7A51BD2-CD19-A647-9106-EE6264D8BE88}"/>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7" name="Gruppe 56">
            <a:extLst>
              <a:ext uri="{FF2B5EF4-FFF2-40B4-BE49-F238E27FC236}">
                <a16:creationId xmlns:a16="http://schemas.microsoft.com/office/drawing/2014/main" id="{1255D6A5-7C18-3546-BA08-2FFEDAB34041}"/>
              </a:ext>
            </a:extLst>
          </p:cNvPr>
          <p:cNvGrpSpPr/>
          <p:nvPr userDrawn="1"/>
        </p:nvGrpSpPr>
        <p:grpSpPr>
          <a:xfrm>
            <a:off x="-715963" y="-4004"/>
            <a:ext cx="590564" cy="6862004"/>
            <a:chOff x="-715963" y="-4004"/>
            <a:chExt cx="590564" cy="6862004"/>
          </a:xfrm>
        </p:grpSpPr>
        <p:sp>
          <p:nvSpPr>
            <p:cNvPr id="58" name="Rektangel 57">
              <a:extLst>
                <a:ext uri="{FF2B5EF4-FFF2-40B4-BE49-F238E27FC236}">
                  <a16:creationId xmlns:a16="http://schemas.microsoft.com/office/drawing/2014/main" id="{83B42075-3A5C-1E46-A9FA-362B5515A8A6}"/>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2,13 cm</a:t>
              </a:r>
            </a:p>
          </p:txBody>
        </p:sp>
        <p:sp>
          <p:nvSpPr>
            <p:cNvPr id="59" name="Rektangel 58">
              <a:extLst>
                <a:ext uri="{FF2B5EF4-FFF2-40B4-BE49-F238E27FC236}">
                  <a16:creationId xmlns:a16="http://schemas.microsoft.com/office/drawing/2014/main" id="{D106EC1A-221F-0A4B-9475-29240E861AA7}"/>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7637FBCC-CEAF-474B-9393-8790DD5AFB51}"/>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61" name="Rektangel 60">
              <a:extLst>
                <a:ext uri="{FF2B5EF4-FFF2-40B4-BE49-F238E27FC236}">
                  <a16:creationId xmlns:a16="http://schemas.microsoft.com/office/drawing/2014/main" id="{58DA230D-EB5E-5B47-A595-BC7A0838781B}"/>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cxnSp>
          <p:nvCxnSpPr>
            <p:cNvPr id="62" name="Rett linje 61">
              <a:extLst>
                <a:ext uri="{FF2B5EF4-FFF2-40B4-BE49-F238E27FC236}">
                  <a16:creationId xmlns:a16="http://schemas.microsoft.com/office/drawing/2014/main" id="{29A6395B-F80C-7247-AF08-0815CB4E5CAF}"/>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8E28BDF9-D392-E74A-B639-BDDDD5173217}"/>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B18FF123-D027-C14E-AB15-B6FA96912712}"/>
                </a:ext>
              </a:extLst>
            </p:cNvPr>
            <p:cNvCxnSpPr>
              <a:cxnSpLocks/>
              <a:stCxn id="66"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8D0FBEDD-4B7F-AB4D-A811-0314736171E9}"/>
                </a:ext>
              </a:extLst>
            </p:cNvPr>
            <p:cNvCxnSpPr>
              <a:cxnSpLocks/>
              <a:stCxn id="66"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6" name="Rektangel 65">
              <a:extLst>
                <a:ext uri="{FF2B5EF4-FFF2-40B4-BE49-F238E27FC236}">
                  <a16:creationId xmlns:a16="http://schemas.microsoft.com/office/drawing/2014/main" id="{F95F586E-E9CB-7F4E-875F-DFADD3742B91}"/>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67" name="Rett linje 66">
              <a:extLst>
                <a:ext uri="{FF2B5EF4-FFF2-40B4-BE49-F238E27FC236}">
                  <a16:creationId xmlns:a16="http://schemas.microsoft.com/office/drawing/2014/main" id="{18AC3B52-7605-124D-9366-1406BC09415E}"/>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8" name="Rektangel 67">
              <a:extLst>
                <a:ext uri="{FF2B5EF4-FFF2-40B4-BE49-F238E27FC236}">
                  <a16:creationId xmlns:a16="http://schemas.microsoft.com/office/drawing/2014/main" id="{6D64798A-AF2F-F64B-B9C6-A6DDADD19126}"/>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69" name="Rett linje 68">
              <a:extLst>
                <a:ext uri="{FF2B5EF4-FFF2-40B4-BE49-F238E27FC236}">
                  <a16:creationId xmlns:a16="http://schemas.microsoft.com/office/drawing/2014/main" id="{F95D1769-0224-4D4A-B6BA-84065BF4B8EE}"/>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0" name="Rett linje 69">
              <a:extLst>
                <a:ext uri="{FF2B5EF4-FFF2-40B4-BE49-F238E27FC236}">
                  <a16:creationId xmlns:a16="http://schemas.microsoft.com/office/drawing/2014/main" id="{6CFB1E29-DA85-B549-BFD0-C834FE927E61}"/>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5AF03FC7-8289-7A4E-A1A6-339D9AF6FCDC}"/>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4" name="Plassholder for tekst 7">
            <a:extLst>
              <a:ext uri="{FF2B5EF4-FFF2-40B4-BE49-F238E27FC236}">
                <a16:creationId xmlns:a16="http://schemas.microsoft.com/office/drawing/2014/main" id="{B4167E25-FC4E-0D40-B7E9-F526F2DED683}"/>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Rediger tekststiler i malen</a:t>
            </a:r>
          </a:p>
        </p:txBody>
      </p:sp>
      <p:sp>
        <p:nvSpPr>
          <p:cNvPr id="92" name="TekstSylinder 91">
            <a:extLst>
              <a:ext uri="{FF2B5EF4-FFF2-40B4-BE49-F238E27FC236}">
                <a16:creationId xmlns:a16="http://schemas.microsoft.com/office/drawing/2014/main" id="{6D51DDC6-EDC4-6145-9FBF-942463C865BC}"/>
              </a:ext>
            </a:extLst>
          </p:cNvPr>
          <p:cNvSpPr txBox="1"/>
          <p:nvPr userDrawn="1"/>
        </p:nvSpPr>
        <p:spPr>
          <a:xfrm>
            <a:off x="0" y="-213030"/>
            <a:ext cx="3068662" cy="206078"/>
          </a:xfrm>
          <a:prstGeom prst="rect">
            <a:avLst/>
          </a:prstGeom>
          <a:noFill/>
        </p:spPr>
        <p:txBody>
          <a:bodyPr wrap="none" lIns="0" tIns="0" rIns="0" bIns="0" rtlCol="0" anchor="ctr">
            <a:noAutofit/>
          </a:bodyPr>
          <a:lstStyle/>
          <a:p>
            <a:pPr algn="l"/>
            <a:r>
              <a:rPr lang="nb-NO" sz="800" dirty="0">
                <a:solidFill>
                  <a:schemeClr val="tx1"/>
                </a:solidFill>
              </a:rPr>
              <a:t>Oslo 2018 / Innholdssider / negativ</a:t>
            </a:r>
          </a:p>
        </p:txBody>
      </p:sp>
      <p:grpSp>
        <p:nvGrpSpPr>
          <p:cNvPr id="6" name="Gruppe 5">
            <a:extLst>
              <a:ext uri="{FF2B5EF4-FFF2-40B4-BE49-F238E27FC236}">
                <a16:creationId xmlns:a16="http://schemas.microsoft.com/office/drawing/2014/main" id="{8CA7E12B-54B4-874B-933C-FC3D9E55A3BC}"/>
              </a:ext>
            </a:extLst>
          </p:cNvPr>
          <p:cNvGrpSpPr/>
          <p:nvPr userDrawn="1"/>
        </p:nvGrpSpPr>
        <p:grpSpPr>
          <a:xfrm>
            <a:off x="12252770" y="1"/>
            <a:ext cx="1165167" cy="5230535"/>
            <a:chOff x="12252770" y="1"/>
            <a:chExt cx="1165167" cy="5230535"/>
          </a:xfrm>
        </p:grpSpPr>
        <p:grpSp>
          <p:nvGrpSpPr>
            <p:cNvPr id="75" name="Gruppe 74">
              <a:extLst>
                <a:ext uri="{FF2B5EF4-FFF2-40B4-BE49-F238E27FC236}">
                  <a16:creationId xmlns:a16="http://schemas.microsoft.com/office/drawing/2014/main" id="{8F8009E6-2DC8-1C47-86DE-7EB231C9CC5E}"/>
                </a:ext>
              </a:extLst>
            </p:cNvPr>
            <p:cNvGrpSpPr/>
            <p:nvPr userDrawn="1"/>
          </p:nvGrpSpPr>
          <p:grpSpPr>
            <a:xfrm>
              <a:off x="12252770" y="1"/>
              <a:ext cx="409071" cy="3254927"/>
              <a:chOff x="12252770" y="1"/>
              <a:chExt cx="588588" cy="4683318"/>
            </a:xfrm>
          </p:grpSpPr>
          <p:sp>
            <p:nvSpPr>
              <p:cNvPr id="76" name="Rektangel 75">
                <a:extLst>
                  <a:ext uri="{FF2B5EF4-FFF2-40B4-BE49-F238E27FC236}">
                    <a16:creationId xmlns:a16="http://schemas.microsoft.com/office/drawing/2014/main" id="{AECE28FE-6B3F-5C41-9D27-3E564F322407}"/>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77" name="Gruppe 76">
                <a:extLst>
                  <a:ext uri="{FF2B5EF4-FFF2-40B4-BE49-F238E27FC236}">
                    <a16:creationId xmlns:a16="http://schemas.microsoft.com/office/drawing/2014/main" id="{CB74C1BB-F327-C041-8696-8CC95A20290D}"/>
                  </a:ext>
                </a:extLst>
              </p:cNvPr>
              <p:cNvGrpSpPr/>
              <p:nvPr userDrawn="1"/>
            </p:nvGrpSpPr>
            <p:grpSpPr>
              <a:xfrm>
                <a:off x="12326727" y="84822"/>
                <a:ext cx="440675" cy="4513676"/>
                <a:chOff x="12316858" y="92947"/>
                <a:chExt cx="440675" cy="4513676"/>
              </a:xfrm>
            </p:grpSpPr>
            <p:grpSp>
              <p:nvGrpSpPr>
                <p:cNvPr id="78" name="Gruppe 77">
                  <a:extLst>
                    <a:ext uri="{FF2B5EF4-FFF2-40B4-BE49-F238E27FC236}">
                      <a16:creationId xmlns:a16="http://schemas.microsoft.com/office/drawing/2014/main" id="{8BA22E53-07F3-E344-B911-54485682BB00}"/>
                    </a:ext>
                  </a:extLst>
                </p:cNvPr>
                <p:cNvGrpSpPr/>
                <p:nvPr userDrawn="1"/>
              </p:nvGrpSpPr>
              <p:grpSpPr>
                <a:xfrm>
                  <a:off x="12316858" y="92947"/>
                  <a:ext cx="440675" cy="1322025"/>
                  <a:chOff x="12316858" y="92947"/>
                  <a:chExt cx="440675" cy="1322025"/>
                </a:xfrm>
              </p:grpSpPr>
              <p:sp>
                <p:nvSpPr>
                  <p:cNvPr id="88" name="Rektangel 87">
                    <a:extLst>
                      <a:ext uri="{FF2B5EF4-FFF2-40B4-BE49-F238E27FC236}">
                        <a16:creationId xmlns:a16="http://schemas.microsoft.com/office/drawing/2014/main" id="{F7E0A24B-DECB-ED4D-A71C-0EC6A992AF35}"/>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9" name="Rektangel 88">
                    <a:extLst>
                      <a:ext uri="{FF2B5EF4-FFF2-40B4-BE49-F238E27FC236}">
                        <a16:creationId xmlns:a16="http://schemas.microsoft.com/office/drawing/2014/main" id="{6E2329DA-C840-C147-8677-C1FFC58179C0}"/>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0" name="Rektangel 89">
                    <a:extLst>
                      <a:ext uri="{FF2B5EF4-FFF2-40B4-BE49-F238E27FC236}">
                        <a16:creationId xmlns:a16="http://schemas.microsoft.com/office/drawing/2014/main" id="{7772449B-69B2-094B-91F1-1382CE2FB42B}"/>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9" name="Gruppe 78">
                  <a:extLst>
                    <a:ext uri="{FF2B5EF4-FFF2-40B4-BE49-F238E27FC236}">
                      <a16:creationId xmlns:a16="http://schemas.microsoft.com/office/drawing/2014/main" id="{07ED3267-1D40-1D4D-9EC7-353345137976}"/>
                    </a:ext>
                  </a:extLst>
                </p:cNvPr>
                <p:cNvGrpSpPr/>
                <p:nvPr userDrawn="1"/>
              </p:nvGrpSpPr>
              <p:grpSpPr>
                <a:xfrm>
                  <a:off x="12316858" y="1468435"/>
                  <a:ext cx="440675" cy="1322025"/>
                  <a:chOff x="12316858" y="1600866"/>
                  <a:chExt cx="440675" cy="1322025"/>
                </a:xfrm>
              </p:grpSpPr>
              <p:sp>
                <p:nvSpPr>
                  <p:cNvPr id="85" name="Rektangel 84">
                    <a:extLst>
                      <a:ext uri="{FF2B5EF4-FFF2-40B4-BE49-F238E27FC236}">
                        <a16:creationId xmlns:a16="http://schemas.microsoft.com/office/drawing/2014/main" id="{D6BA8FBC-0FE5-4F46-8FC3-48DC4E4604EA}"/>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6" name="Rektangel 85">
                    <a:extLst>
                      <a:ext uri="{FF2B5EF4-FFF2-40B4-BE49-F238E27FC236}">
                        <a16:creationId xmlns:a16="http://schemas.microsoft.com/office/drawing/2014/main" id="{F622D83D-32EF-974E-B8E9-3A938C35CDA8}"/>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7" name="Rektangel 86">
                    <a:extLst>
                      <a:ext uri="{FF2B5EF4-FFF2-40B4-BE49-F238E27FC236}">
                        <a16:creationId xmlns:a16="http://schemas.microsoft.com/office/drawing/2014/main" id="{1BDF731E-7B6C-2144-B025-0869B767623C}"/>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80" name="Gruppe 79">
                  <a:extLst>
                    <a:ext uri="{FF2B5EF4-FFF2-40B4-BE49-F238E27FC236}">
                      <a16:creationId xmlns:a16="http://schemas.microsoft.com/office/drawing/2014/main" id="{49B6A4FA-1E22-9147-8AD9-B28366A7CE3B}"/>
                    </a:ext>
                  </a:extLst>
                </p:cNvPr>
                <p:cNvGrpSpPr/>
                <p:nvPr userDrawn="1"/>
              </p:nvGrpSpPr>
              <p:grpSpPr>
                <a:xfrm>
                  <a:off x="12316858" y="2843923"/>
                  <a:ext cx="440675" cy="1762700"/>
                  <a:chOff x="12316858" y="3201732"/>
                  <a:chExt cx="440675" cy="1762700"/>
                </a:xfrm>
              </p:grpSpPr>
              <p:sp>
                <p:nvSpPr>
                  <p:cNvPr id="81" name="Rektangel 80">
                    <a:extLst>
                      <a:ext uri="{FF2B5EF4-FFF2-40B4-BE49-F238E27FC236}">
                        <a16:creationId xmlns:a16="http://schemas.microsoft.com/office/drawing/2014/main" id="{BE12CC14-985A-504B-A96D-5C6E9DE8F21E}"/>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2" name="Rektangel 81">
                    <a:extLst>
                      <a:ext uri="{FF2B5EF4-FFF2-40B4-BE49-F238E27FC236}">
                        <a16:creationId xmlns:a16="http://schemas.microsoft.com/office/drawing/2014/main" id="{9E8D8E6F-EA70-1842-A974-5D35616E09FA}"/>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82">
                    <a:extLst>
                      <a:ext uri="{FF2B5EF4-FFF2-40B4-BE49-F238E27FC236}">
                        <a16:creationId xmlns:a16="http://schemas.microsoft.com/office/drawing/2014/main" id="{751FBA97-2B6D-5B40-BFA2-E3FE8D3EF3F0}"/>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Rektangel 83">
                    <a:extLst>
                      <a:ext uri="{FF2B5EF4-FFF2-40B4-BE49-F238E27FC236}">
                        <a16:creationId xmlns:a16="http://schemas.microsoft.com/office/drawing/2014/main" id="{7D4A6F92-ED09-794E-9D24-8961E4EB9709}"/>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91" name="TekstSylinder 90">
              <a:extLst>
                <a:ext uri="{FF2B5EF4-FFF2-40B4-BE49-F238E27FC236}">
                  <a16:creationId xmlns:a16="http://schemas.microsoft.com/office/drawing/2014/main" id="{5A1DF305-43F9-0B42-BCC1-E577120FC643}"/>
                </a:ext>
              </a:extLst>
            </p:cNvPr>
            <p:cNvSpPr txBox="1"/>
            <p:nvPr userDrawn="1"/>
          </p:nvSpPr>
          <p:spPr>
            <a:xfrm>
              <a:off x="12252771" y="3429000"/>
              <a:ext cx="1127661" cy="1801536"/>
            </a:xfrm>
            <a:prstGeom prst="rect">
              <a:avLst/>
            </a:prstGeom>
            <a:noFill/>
          </p:spPr>
          <p:txBody>
            <a:bodyPr wrap="square" lIns="0" tIns="0" rIns="0" bIns="0" rtlCol="0">
              <a:noAutofit/>
            </a:bodyPr>
            <a:lstStyle/>
            <a:p>
              <a:pPr algn="l"/>
              <a:r>
                <a:rPr lang="nb-NO" sz="800" kern="1200" dirty="0">
                  <a:solidFill>
                    <a:schemeClr val="tx1"/>
                  </a:solidFill>
                  <a:latin typeface="+mn-lt"/>
                  <a:ea typeface="+mn-ea"/>
                  <a:cs typeface="+mn-cs"/>
                </a:rPr>
                <a:t>Det er lov å endre bakgrunnsfarge.</a:t>
              </a:r>
            </a:p>
            <a:p>
              <a:pPr marL="0" indent="0" algn="l">
                <a:buNone/>
              </a:pPr>
              <a:endParaRPr lang="nb-NO" sz="800" kern="1200" dirty="0">
                <a:solidFill>
                  <a:schemeClr val="tx1"/>
                </a:solidFill>
                <a:latin typeface="+mn-lt"/>
                <a:ea typeface="+mn-ea"/>
                <a:cs typeface="+mn-cs"/>
              </a:endParaRPr>
            </a:p>
            <a:p>
              <a:pPr marL="0" indent="0" algn="l">
                <a:buNone/>
              </a:pPr>
              <a:r>
                <a:rPr lang="nb-NO" sz="800" kern="1200" dirty="0">
                  <a:solidFill>
                    <a:schemeClr val="tx1"/>
                  </a:solidFill>
                  <a:latin typeface="+mn-lt"/>
                  <a:ea typeface="+mn-ea"/>
                  <a:cs typeface="+mn-cs"/>
                </a:rPr>
                <a:t>På sider med positiv logo benyttes alltid lyse bakgrunnsfarger.</a:t>
              </a:r>
            </a:p>
            <a:p>
              <a:pPr marL="0" indent="0" algn="l">
                <a:buNone/>
              </a:pPr>
              <a:endParaRPr lang="nb-NO" sz="800" kern="1200" dirty="0">
                <a:solidFill>
                  <a:schemeClr val="tx1"/>
                </a:solidFill>
                <a:latin typeface="+mn-lt"/>
                <a:ea typeface="+mn-ea"/>
                <a:cs typeface="+mn-cs"/>
              </a:endParaRPr>
            </a:p>
            <a:p>
              <a:pPr marL="0" indent="0" algn="l">
                <a:buNone/>
              </a:pPr>
              <a:r>
                <a:rPr lang="nb-NO" sz="800" b="1" kern="1200" dirty="0">
                  <a:solidFill>
                    <a:schemeClr val="tx1"/>
                  </a:solidFill>
                  <a:latin typeface="+mn-lt"/>
                  <a:ea typeface="+mn-ea"/>
                  <a:cs typeface="+mn-cs"/>
                </a:rPr>
                <a:t>Sørg alltid for god lesbarhet/kontrast </a:t>
              </a:r>
              <a:r>
                <a:rPr lang="nb-NO" sz="800" kern="1200" dirty="0">
                  <a:solidFill>
                    <a:schemeClr val="tx1"/>
                  </a:solidFill>
                  <a:latin typeface="+mn-lt"/>
                  <a:ea typeface="+mn-ea"/>
                  <a:cs typeface="+mn-cs"/>
                </a:rPr>
                <a:t>og følg lovlige farge-kombinasjoner.</a:t>
              </a:r>
            </a:p>
          </p:txBody>
        </p:sp>
        <p:grpSp>
          <p:nvGrpSpPr>
            <p:cNvPr id="93" name="Gruppe 92">
              <a:extLst>
                <a:ext uri="{FF2B5EF4-FFF2-40B4-BE49-F238E27FC236}">
                  <a16:creationId xmlns:a16="http://schemas.microsoft.com/office/drawing/2014/main" id="{6E30C78A-C11F-3D47-A36A-DA706F5C2C2B}"/>
                </a:ext>
              </a:extLst>
            </p:cNvPr>
            <p:cNvGrpSpPr/>
            <p:nvPr userDrawn="1"/>
          </p:nvGrpSpPr>
          <p:grpSpPr>
            <a:xfrm>
              <a:off x="12610441" y="194994"/>
              <a:ext cx="807496" cy="955972"/>
              <a:chOff x="12610441" y="212086"/>
              <a:chExt cx="807496" cy="955972"/>
            </a:xfrm>
          </p:grpSpPr>
          <p:cxnSp>
            <p:nvCxnSpPr>
              <p:cNvPr id="94" name="Vinkel 93">
                <a:extLst>
                  <a:ext uri="{FF2B5EF4-FFF2-40B4-BE49-F238E27FC236}">
                    <a16:creationId xmlns:a16="http://schemas.microsoft.com/office/drawing/2014/main" id="{9502FE88-586C-5A4C-9443-40A0C140DDA4}"/>
                  </a:ext>
                </a:extLst>
              </p:cNvPr>
              <p:cNvCxnSpPr>
                <a:cxnSpLocks/>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95" name="TekstSylinder 94">
                <a:extLst>
                  <a:ext uri="{FF2B5EF4-FFF2-40B4-BE49-F238E27FC236}">
                    <a16:creationId xmlns:a16="http://schemas.microsoft.com/office/drawing/2014/main" id="{A577656F-9AE9-3D43-848E-7E4C5574867D}"/>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dirty="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24324799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tellysbilde bilde byen">
    <p:bg>
      <p:bgPr>
        <a:solidFill>
          <a:schemeClr val="accent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29D7420-2B41-5A47-8224-27AB9025098A}" type="datetime1">
              <a:rPr lang="nb-NO" smtClean="0"/>
              <a:t>10.02.2021</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10" name="TekstSylinder 9">
            <a:extLst>
              <a:ext uri="{FF2B5EF4-FFF2-40B4-BE49-F238E27FC236}">
                <a16:creationId xmlns:a16="http://schemas.microsoft.com/office/drawing/2014/main" id="{0DC99E27-7C6D-AE4A-B279-77DB37BAD325}"/>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dirty="0">
                <a:solidFill>
                  <a:schemeClr val="tx1"/>
                </a:solidFill>
              </a:rPr>
              <a:t>Tittellysbilde bilde 1</a:t>
            </a:r>
          </a:p>
        </p:txBody>
      </p:sp>
      <p:sp>
        <p:nvSpPr>
          <p:cNvPr id="14" name="Rektangel 13">
            <a:extLst>
              <a:ext uri="{FF2B5EF4-FFF2-40B4-BE49-F238E27FC236}">
                <a16:creationId xmlns:a16="http://schemas.microsoft.com/office/drawing/2014/main" id="{9F5E3CE6-B9A7-EB46-8F04-48D7FE26CC3D}"/>
              </a:ext>
            </a:extLst>
          </p:cNvPr>
          <p:cNvSpPr/>
          <p:nvPr userDrawn="1"/>
        </p:nvSpPr>
        <p:spPr>
          <a:xfrm>
            <a:off x="0" y="6164494"/>
            <a:ext cx="1377587" cy="57535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3807267"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dirty="0"/>
          </a:p>
        </p:txBody>
      </p:sp>
      <p:pic>
        <p:nvPicPr>
          <p:cNvPr id="19" name="Bilde 18">
            <a:extLst>
              <a:ext uri="{FF2B5EF4-FFF2-40B4-BE49-F238E27FC236}">
                <a16:creationId xmlns:a16="http://schemas.microsoft.com/office/drawing/2014/main" id="{D08C49DE-363C-F645-B1F2-4DAC2EC49763}"/>
              </a:ext>
            </a:extLst>
          </p:cNvPr>
          <p:cNvPicPr>
            <a:picLocks noChangeAspect="1"/>
          </p:cNvPicPr>
          <p:nvPr userDrawn="1"/>
        </p:nvPicPr>
        <p:blipFill>
          <a:blip r:embed="rId2"/>
          <a:stretch>
            <a:fillRect/>
          </a:stretch>
        </p:blipFill>
        <p:spPr>
          <a:xfrm>
            <a:off x="752111" y="485001"/>
            <a:ext cx="1475567" cy="1004161"/>
          </a:xfrm>
          <a:prstGeom prst="rect">
            <a:avLst/>
          </a:prstGeom>
        </p:spPr>
      </p:pic>
    </p:spTree>
    <p:extLst>
      <p:ext uri="{BB962C8B-B14F-4D97-AF65-F5344CB8AC3E}">
        <p14:creationId xmlns:p14="http://schemas.microsoft.com/office/powerpoint/2010/main" val="20879737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tellysbilde bilde byen">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29D7420-2B41-5A47-8224-27AB9025098A}" type="datetime1">
              <a:rPr lang="nb-NO" smtClean="0"/>
              <a:t>10.02.2021</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10" name="TekstSylinder 9">
            <a:extLst>
              <a:ext uri="{FF2B5EF4-FFF2-40B4-BE49-F238E27FC236}">
                <a16:creationId xmlns:a16="http://schemas.microsoft.com/office/drawing/2014/main" id="{0DC99E27-7C6D-AE4A-B279-77DB37BAD325}"/>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dirty="0">
                <a:solidFill>
                  <a:schemeClr val="tx1"/>
                </a:solidFill>
              </a:rPr>
              <a:t>Tittellysbilde bilde 1</a:t>
            </a:r>
          </a:p>
        </p:txBody>
      </p:sp>
      <p:sp>
        <p:nvSpPr>
          <p:cNvPr id="14" name="Rektangel 13">
            <a:extLst>
              <a:ext uri="{FF2B5EF4-FFF2-40B4-BE49-F238E27FC236}">
                <a16:creationId xmlns:a16="http://schemas.microsoft.com/office/drawing/2014/main" id="{9F5E3CE6-B9A7-EB46-8F04-48D7FE26CC3D}"/>
              </a:ext>
            </a:extLst>
          </p:cNvPr>
          <p:cNvSpPr/>
          <p:nvPr userDrawn="1"/>
        </p:nvSpPr>
        <p:spPr>
          <a:xfrm>
            <a:off x="0" y="6164494"/>
            <a:ext cx="1377587" cy="5753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3807267"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dirty="0"/>
          </a:p>
        </p:txBody>
      </p:sp>
      <p:pic>
        <p:nvPicPr>
          <p:cNvPr id="7" name="Bilde 6">
            <a:extLst>
              <a:ext uri="{FF2B5EF4-FFF2-40B4-BE49-F238E27FC236}">
                <a16:creationId xmlns:a16="http://schemas.microsoft.com/office/drawing/2014/main" id="{361D206F-B111-3A44-9010-402BF655D562}"/>
              </a:ext>
            </a:extLst>
          </p:cNvPr>
          <p:cNvPicPr>
            <a:picLocks noChangeAspect="1"/>
          </p:cNvPicPr>
          <p:nvPr userDrawn="1"/>
        </p:nvPicPr>
        <p:blipFill>
          <a:blip r:embed="rId2"/>
          <a:stretch>
            <a:fillRect/>
          </a:stretch>
        </p:blipFill>
        <p:spPr>
          <a:xfrm>
            <a:off x="731100" y="465717"/>
            <a:ext cx="1527800" cy="1039706"/>
          </a:xfrm>
          <a:prstGeom prst="rect">
            <a:avLst/>
          </a:prstGeom>
        </p:spPr>
      </p:pic>
    </p:spTree>
    <p:extLst>
      <p:ext uri="{BB962C8B-B14F-4D97-AF65-F5344CB8AC3E}">
        <p14:creationId xmlns:p14="http://schemas.microsoft.com/office/powerpoint/2010/main" val="23551868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tellysbilde bilde negativ logo">
    <p:bg>
      <p:bgPr>
        <a:solidFill>
          <a:schemeClr val="accent1"/>
        </a:solidFill>
        <a:effectLst/>
      </p:bgPr>
    </p:bg>
    <p:spTree>
      <p:nvGrpSpPr>
        <p:cNvPr id="1" name=""/>
        <p:cNvGrpSpPr/>
        <p:nvPr/>
      </p:nvGrpSpPr>
      <p:grpSpPr>
        <a:xfrm>
          <a:off x="0" y="0"/>
          <a:ext cx="0" cy="0"/>
          <a:chOff x="0" y="0"/>
          <a:chExt cx="0" cy="0"/>
        </a:xfrm>
      </p:grpSpPr>
      <p:sp>
        <p:nvSpPr>
          <p:cNvPr id="32" name="Plassholder for bilde 31">
            <a:extLst>
              <a:ext uri="{FF2B5EF4-FFF2-40B4-BE49-F238E27FC236}">
                <a16:creationId xmlns:a16="http://schemas.microsoft.com/office/drawing/2014/main" id="{51D549F5-AC93-B149-A734-75CCBEC7722E}"/>
              </a:ext>
            </a:extLst>
          </p:cNvPr>
          <p:cNvSpPr>
            <a:spLocks noGrp="1"/>
          </p:cNvSpPr>
          <p:nvPr>
            <p:ph type="pic" sz="quarter" idx="17" hasCustomPrompt="1"/>
          </p:nvPr>
        </p:nvSpPr>
        <p:spPr>
          <a:xfrm>
            <a:off x="0" y="0"/>
            <a:ext cx="12193200" cy="6858000"/>
          </a:xfrm>
          <a:custGeom>
            <a:avLst/>
            <a:gdLst>
              <a:gd name="connsiteX0" fmla="*/ 6091201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 name="connsiteX4" fmla="*/ 0 w 12193200"/>
              <a:gd name="connsiteY4" fmla="*/ 6091200 h 6858000"/>
              <a:gd name="connsiteX5" fmla="*/ 6091201 w 12193200"/>
              <a:gd name="connsiteY5" fmla="*/ 60912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3200" h="6858000">
                <a:moveTo>
                  <a:pt x="6091201" y="0"/>
                </a:moveTo>
                <a:lnTo>
                  <a:pt x="12193200" y="0"/>
                </a:lnTo>
                <a:lnTo>
                  <a:pt x="12193200" y="6858000"/>
                </a:lnTo>
                <a:lnTo>
                  <a:pt x="0" y="6858000"/>
                </a:lnTo>
                <a:lnTo>
                  <a:pt x="0" y="6091200"/>
                </a:lnTo>
                <a:lnTo>
                  <a:pt x="6091201" y="6091200"/>
                </a:lnTo>
                <a:close/>
              </a:path>
            </a:pathLst>
          </a:custGeom>
          <a:solidFill>
            <a:schemeClr val="accent2"/>
          </a:solidFill>
        </p:spPr>
        <p:txBody>
          <a:bodyPr wrap="square" lIns="6480000" tIns="180000" rIns="180000" bIns="180000" anchor="ctr" anchorCtr="0">
            <a:noAutofit/>
          </a:bodyPr>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200">
                <a:solidFill>
                  <a:sysClr val="windowText" lastClr="000000"/>
                </a:solidFill>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dirty="0"/>
              <a:t>1. Dobbeltklikk på ikonet til venstre (midt på lysbildet)</a:t>
            </a:r>
            <a:br>
              <a:rPr lang="nb-NO" noProof="0" dirty="0"/>
            </a:br>
            <a:r>
              <a:rPr lang="nb-NO" noProof="0" dirty="0"/>
              <a:t>2. Velg bildet du ønsker å sette inn</a:t>
            </a:r>
            <a:br>
              <a:rPr lang="nb-NO" noProof="0" dirty="0"/>
            </a:br>
            <a:r>
              <a:rPr lang="nb-NO" noProof="0" dirty="0"/>
              <a:t>3. Bruk ‘bildeverktøy’ –&gt; ‘beskjær’ for å endre bildeutsnitt</a:t>
            </a:r>
            <a:br>
              <a:rPr lang="nb-NO" noProof="0" dirty="0"/>
            </a:br>
            <a:r>
              <a:rPr lang="nb-NO" noProof="0" dirty="0"/>
              <a:t>Her kan du velge utsnitt ved å dra i de hvite kulene i hjørnet. </a:t>
            </a:r>
            <a:br>
              <a:rPr lang="nb-NO" noProof="0" dirty="0"/>
            </a:br>
            <a:r>
              <a:rPr lang="nb-NO" noProof="0" dirty="0"/>
              <a:t>(Hold </a:t>
            </a:r>
            <a:r>
              <a:rPr lang="nb-NO" noProof="0" dirty="0" err="1"/>
              <a:t>Shift</a:t>
            </a:r>
            <a:r>
              <a:rPr lang="nb-NO" noProof="0" dirty="0"/>
              <a:t> inne for å bevare forholdet mellom sidene.)</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8A2E7723-9D0A-EF40-8CB8-B3C1314DD2A1}" type="datetime1">
              <a:rPr lang="nb-NO" smtClean="0"/>
              <a:t>10.02.2021</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19175" y="0"/>
            <a:ext cx="5073650" cy="4065588"/>
          </a:xfrm>
          <a:prstGeom prst="rect">
            <a:avLst/>
          </a:prstGeom>
          <a:noFill/>
        </p:spPr>
        <p:txBody>
          <a:bodyPr lIns="0" tIns="360000" rIns="720000" bIns="360000" anchor="b" anchorCtr="0">
            <a:normAutofit/>
          </a:bodyPr>
          <a:lstStyle>
            <a:lvl1pPr algn="l">
              <a:lnSpc>
                <a:spcPct val="100000"/>
              </a:lnSpc>
              <a:defRPr sz="3600">
                <a:solidFill>
                  <a:schemeClr val="bg1"/>
                </a:solidFill>
              </a:defRPr>
            </a:lvl1pPr>
          </a:lstStyle>
          <a:p>
            <a:r>
              <a:rPr lang="en-US" dirty="0"/>
              <a:t>Click to edit Master title style</a:t>
            </a:r>
            <a:endParaRPr dirty="0"/>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3807267"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dirty="0"/>
          </a:p>
        </p:txBody>
      </p:sp>
      <p:pic>
        <p:nvPicPr>
          <p:cNvPr id="10" name="Bilde 9">
            <a:extLst>
              <a:ext uri="{FF2B5EF4-FFF2-40B4-BE49-F238E27FC236}">
                <a16:creationId xmlns:a16="http://schemas.microsoft.com/office/drawing/2014/main" id="{A059CF52-7BF5-1D46-85DC-7999F21EBE54}"/>
              </a:ext>
            </a:extLst>
          </p:cNvPr>
          <p:cNvPicPr>
            <a:picLocks noChangeAspect="1"/>
          </p:cNvPicPr>
          <p:nvPr userDrawn="1"/>
        </p:nvPicPr>
        <p:blipFill>
          <a:blip r:embed="rId2"/>
          <a:stretch>
            <a:fillRect/>
          </a:stretch>
        </p:blipFill>
        <p:spPr>
          <a:xfrm>
            <a:off x="955175" y="476000"/>
            <a:ext cx="1080000" cy="1080000"/>
          </a:xfrm>
          <a:prstGeom prst="rect">
            <a:avLst/>
          </a:prstGeom>
        </p:spPr>
      </p:pic>
      <p:sp>
        <p:nvSpPr>
          <p:cNvPr id="9" name="TekstSylinder 8">
            <a:extLst>
              <a:ext uri="{FF2B5EF4-FFF2-40B4-BE49-F238E27FC236}">
                <a16:creationId xmlns:a16="http://schemas.microsoft.com/office/drawing/2014/main" id="{14D508E9-3971-2E41-B1E5-98EB4063DEC8}"/>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dirty="0">
                <a:solidFill>
                  <a:schemeClr val="tx1"/>
                </a:solidFill>
              </a:rPr>
              <a:t>Tittellysbilde bilde negativ logo og bilde</a:t>
            </a:r>
          </a:p>
        </p:txBody>
      </p:sp>
    </p:spTree>
    <p:extLst>
      <p:ext uri="{BB962C8B-B14F-4D97-AF65-F5344CB8AC3E}">
        <p14:creationId xmlns:p14="http://schemas.microsoft.com/office/powerpoint/2010/main" val="32983559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tellysbilde grønn">
    <p:bg>
      <p:bgPr>
        <a:solidFill>
          <a:schemeClr val="accent2"/>
        </a:solidFill>
        <a:effectLst/>
      </p:bgPr>
    </p:bg>
    <p:spTree>
      <p:nvGrpSpPr>
        <p:cNvPr id="1" name=""/>
        <p:cNvGrpSpPr/>
        <p:nvPr/>
      </p:nvGrpSpPr>
      <p:grpSpPr>
        <a:xfrm>
          <a:off x="0" y="0"/>
          <a:ext cx="0" cy="0"/>
          <a:chOff x="0" y="0"/>
          <a:chExt cx="0" cy="0"/>
        </a:xfrm>
      </p:grpSpPr>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8134363" y="4060800"/>
            <a:ext cx="2030400" cy="2030400"/>
          </a:xfrm>
          <a:prstGeom prst="ellipse">
            <a:avLst/>
          </a:prstGeom>
          <a:solidFill>
            <a:schemeClr val="accent1"/>
          </a:solidFill>
        </p:spPr>
        <p:txBody>
          <a:bodyPr>
            <a:normAutofit/>
          </a:bodyPr>
          <a:lstStyle>
            <a:lvl1pPr marL="216000" indent="-216000">
              <a:buFont typeface="Arial" panose="020B0604020202020204" pitchFamily="34" charset="0"/>
              <a:buChar char="•"/>
              <a:defRPr sz="100">
                <a:solidFill>
                  <a:schemeClr val="tx2"/>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3389B6A-FD25-C14D-9DE8-9CA2A9B3F5D0}" type="datetime1">
              <a:rPr lang="nb-NO" smtClean="0"/>
              <a:t>10.02.2021</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5" name="Tittel 34">
            <a:extLst>
              <a:ext uri="{FF2B5EF4-FFF2-40B4-BE49-F238E27FC236}">
                <a16:creationId xmlns:a16="http://schemas.microsoft.com/office/drawing/2014/main" id="{13593DB4-8276-BA48-85E6-903D48BB6195}"/>
              </a:ext>
            </a:extLst>
          </p:cNvPr>
          <p:cNvSpPr>
            <a:spLocks noGrp="1"/>
          </p:cNvSpPr>
          <p:nvPr>
            <p:ph type="ctrTitle" hasCustomPrompt="1"/>
          </p:nvPr>
        </p:nvSpPr>
        <p:spPr>
          <a:xfrm>
            <a:off x="-2" y="0"/>
            <a:ext cx="10164765" cy="6091200"/>
          </a:xfrm>
          <a:custGeom>
            <a:avLst/>
            <a:gdLst>
              <a:gd name="connsiteX0" fmla="*/ 0 w 10164765"/>
              <a:gd name="connsiteY0" fmla="*/ 0 h 6091200"/>
              <a:gd name="connsiteX1" fmla="*/ 7832037 w 10164765"/>
              <a:gd name="connsiteY1" fmla="*/ 0 h 6091200"/>
              <a:gd name="connsiteX2" fmla="*/ 8128001 w 10164765"/>
              <a:gd name="connsiteY2" fmla="*/ 0 h 6091200"/>
              <a:gd name="connsiteX3" fmla="*/ 10164765 w 10164765"/>
              <a:gd name="connsiteY3" fmla="*/ 0 h 6091200"/>
              <a:gd name="connsiteX4" fmla="*/ 10164765 w 10164765"/>
              <a:gd name="connsiteY4" fmla="*/ 4060824 h 6091200"/>
              <a:gd name="connsiteX5" fmla="*/ 8128001 w 10164765"/>
              <a:gd name="connsiteY5" fmla="*/ 4060824 h 6091200"/>
              <a:gd name="connsiteX6" fmla="*/ 8128001 w 10164765"/>
              <a:gd name="connsiteY6" fmla="*/ 6091200 h 6091200"/>
              <a:gd name="connsiteX7" fmla="*/ 0 w 10164765"/>
              <a:gd name="connsiteY7" fmla="*/ 6091200 h 609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64765" h="6091200">
                <a:moveTo>
                  <a:pt x="0" y="0"/>
                </a:moveTo>
                <a:lnTo>
                  <a:pt x="7832037" y="0"/>
                </a:lnTo>
                <a:lnTo>
                  <a:pt x="8128001" y="0"/>
                </a:lnTo>
                <a:lnTo>
                  <a:pt x="10164765" y="0"/>
                </a:lnTo>
                <a:lnTo>
                  <a:pt x="10164765" y="4060824"/>
                </a:lnTo>
                <a:lnTo>
                  <a:pt x="8128001" y="4060824"/>
                </a:lnTo>
                <a:lnTo>
                  <a:pt x="8128001" y="6091200"/>
                </a:lnTo>
                <a:lnTo>
                  <a:pt x="0" y="6091200"/>
                </a:lnTo>
                <a:close/>
              </a:path>
            </a:pathLst>
          </a:custGeom>
          <a:solidFill>
            <a:schemeClr val="accent1"/>
          </a:solidFill>
        </p:spPr>
        <p:txBody>
          <a:bodyPr wrap="square" lIns="1015200" tIns="0" rIns="2030400" bIns="0" anchor="ctr" anchorCtr="0">
            <a:noAutofit/>
          </a:bodyPr>
          <a:lstStyle>
            <a:lvl1pPr algn="l">
              <a:lnSpc>
                <a:spcPct val="100000"/>
              </a:lnSpc>
              <a:defRPr sz="3600">
                <a:solidFill>
                  <a:schemeClr val="bg1"/>
                </a:solidFill>
              </a:defRPr>
            </a:lvl1pPr>
          </a:lstStyle>
          <a:p>
            <a:r>
              <a:rPr lang="en-US" dirty="0"/>
              <a:t>Click to edit Master title style</a:t>
            </a:r>
            <a:endParaRPr dirty="0"/>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5076825" cy="2032001"/>
          </a:xfrm>
        </p:spPr>
        <p:txBody>
          <a:bodyPr lIns="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dirty="0"/>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8609563" y="45360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tx2"/>
                </a:solidFill>
              </a:defRPr>
            </a:lvl1pPr>
          </a:lstStyle>
          <a:p>
            <a:pPr lvl="0"/>
            <a:r>
              <a:rPr lang="nb-NO"/>
              <a:t>Klikk for å redigere tekststiler i malen</a:t>
            </a:r>
          </a:p>
        </p:txBody>
      </p:sp>
      <p:sp>
        <p:nvSpPr>
          <p:cNvPr id="9" name="TekstSylinder 8">
            <a:extLst>
              <a:ext uri="{FF2B5EF4-FFF2-40B4-BE49-F238E27FC236}">
                <a16:creationId xmlns:a16="http://schemas.microsoft.com/office/drawing/2014/main" id="{2D14BDF1-2A90-4C4F-BA2B-7F6522FF65B5}"/>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dirty="0">
                <a:solidFill>
                  <a:schemeClr val="tx1"/>
                </a:solidFill>
              </a:rPr>
              <a:t>Tittellysbilde grønn 2</a:t>
            </a:r>
          </a:p>
        </p:txBody>
      </p:sp>
      <p:grpSp>
        <p:nvGrpSpPr>
          <p:cNvPr id="10" name="Gruppe 9">
            <a:extLst>
              <a:ext uri="{FF2B5EF4-FFF2-40B4-BE49-F238E27FC236}">
                <a16:creationId xmlns:a16="http://schemas.microsoft.com/office/drawing/2014/main" id="{CA73EC58-B81D-1343-BECD-7BE22166A632}"/>
              </a:ext>
            </a:extLst>
          </p:cNvPr>
          <p:cNvGrpSpPr/>
          <p:nvPr userDrawn="1"/>
        </p:nvGrpSpPr>
        <p:grpSpPr>
          <a:xfrm>
            <a:off x="-715963" y="-1306644"/>
            <a:ext cx="12909163" cy="8164644"/>
            <a:chOff x="-715963" y="-1306644"/>
            <a:chExt cx="12909163" cy="8164644"/>
          </a:xfrm>
        </p:grpSpPr>
        <p:grpSp>
          <p:nvGrpSpPr>
            <p:cNvPr id="11" name="Gruppe 10">
              <a:extLst>
                <a:ext uri="{FF2B5EF4-FFF2-40B4-BE49-F238E27FC236}">
                  <a16:creationId xmlns:a16="http://schemas.microsoft.com/office/drawing/2014/main" id="{98545F2A-C3D6-6145-8378-9C4DEFC2315B}"/>
                </a:ext>
              </a:extLst>
            </p:cNvPr>
            <p:cNvGrpSpPr/>
            <p:nvPr userDrawn="1"/>
          </p:nvGrpSpPr>
          <p:grpSpPr>
            <a:xfrm>
              <a:off x="-800" y="-1306644"/>
              <a:ext cx="12194000" cy="1075340"/>
              <a:chOff x="-800" y="-1229864"/>
              <a:chExt cx="12194000" cy="1075340"/>
            </a:xfrm>
          </p:grpSpPr>
          <p:grpSp>
            <p:nvGrpSpPr>
              <p:cNvPr id="28" name="Gruppe 27">
                <a:extLst>
                  <a:ext uri="{FF2B5EF4-FFF2-40B4-BE49-F238E27FC236}">
                    <a16:creationId xmlns:a16="http://schemas.microsoft.com/office/drawing/2014/main" id="{0C440F38-FCAE-114E-A0A3-290FE3FC797F}"/>
                  </a:ext>
                </a:extLst>
              </p:cNvPr>
              <p:cNvGrpSpPr/>
              <p:nvPr/>
            </p:nvGrpSpPr>
            <p:grpSpPr>
              <a:xfrm>
                <a:off x="0" y="-320124"/>
                <a:ext cx="12192000" cy="165600"/>
                <a:chOff x="0" y="-413084"/>
                <a:chExt cx="12192000" cy="206078"/>
              </a:xfrm>
              <a:solidFill>
                <a:schemeClr val="bg1"/>
              </a:solidFill>
            </p:grpSpPr>
            <p:sp>
              <p:nvSpPr>
                <p:cNvPr id="57" name="Rektangel 56">
                  <a:extLst>
                    <a:ext uri="{FF2B5EF4-FFF2-40B4-BE49-F238E27FC236}">
                      <a16:creationId xmlns:a16="http://schemas.microsoft.com/office/drawing/2014/main" id="{1C258BA7-48BF-4A48-BCE1-FD5F3604B88A}"/>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58" name="Rektangel 57">
                  <a:extLst>
                    <a:ext uri="{FF2B5EF4-FFF2-40B4-BE49-F238E27FC236}">
                      <a16:creationId xmlns:a16="http://schemas.microsoft.com/office/drawing/2014/main" id="{303B0FFA-20EE-8E4B-AD92-AF02D5B78262}"/>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59" name="Rektangel 58">
                  <a:extLst>
                    <a:ext uri="{FF2B5EF4-FFF2-40B4-BE49-F238E27FC236}">
                      <a16:creationId xmlns:a16="http://schemas.microsoft.com/office/drawing/2014/main" id="{7CD15456-9284-5C43-B52C-1398B9847830}"/>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60" name="Rektangel 59">
                  <a:extLst>
                    <a:ext uri="{FF2B5EF4-FFF2-40B4-BE49-F238E27FC236}">
                      <a16:creationId xmlns:a16="http://schemas.microsoft.com/office/drawing/2014/main" id="{BFBB3753-6E1B-2249-9F94-FF1BD069810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61" name="Rektangel 60">
                  <a:extLst>
                    <a:ext uri="{FF2B5EF4-FFF2-40B4-BE49-F238E27FC236}">
                      <a16:creationId xmlns:a16="http://schemas.microsoft.com/office/drawing/2014/main" id="{2CA567F6-5C86-3D4C-93BE-0FA9B7564F4A}"/>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62" name="Rektangel 61">
                  <a:extLst>
                    <a:ext uri="{FF2B5EF4-FFF2-40B4-BE49-F238E27FC236}">
                      <a16:creationId xmlns:a16="http://schemas.microsoft.com/office/drawing/2014/main" id="{ABA6A2CC-207D-3A40-B178-AF483D277A43}"/>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grpSp>
          <p:cxnSp>
            <p:nvCxnSpPr>
              <p:cNvPr id="29" name="Rett linje 28">
                <a:extLst>
                  <a:ext uri="{FF2B5EF4-FFF2-40B4-BE49-F238E27FC236}">
                    <a16:creationId xmlns:a16="http://schemas.microsoft.com/office/drawing/2014/main" id="{0FBE7B59-EDE7-FC45-8291-EC9F24EAC74D}"/>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B7858252-7942-E24C-98C4-3AA7C7F1B828}"/>
                  </a:ext>
                </a:extLst>
              </p:cNvPr>
              <p:cNvCxnSpPr>
                <a:cxnSpLocks/>
                <a:stCxn id="47"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64D59320-3EAA-874A-B2AF-F528C955FE59}"/>
                  </a:ext>
                </a:extLst>
              </p:cNvPr>
              <p:cNvCxnSpPr>
                <a:cxnSpLocks/>
                <a:stCxn id="49"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A0B02A43-EC42-604E-8D29-9FAC26EC76AE}"/>
                  </a:ext>
                </a:extLst>
              </p:cNvPr>
              <p:cNvCxnSpPr>
                <a:cxnSpLocks/>
                <a:stCxn id="45"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5771DF48-7CAA-AC47-852B-372114228A08}"/>
                  </a:ext>
                </a:extLst>
              </p:cNvPr>
              <p:cNvCxnSpPr>
                <a:cxnSpLocks/>
                <a:stCxn id="51"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Rett linje 33">
                <a:extLst>
                  <a:ext uri="{FF2B5EF4-FFF2-40B4-BE49-F238E27FC236}">
                    <a16:creationId xmlns:a16="http://schemas.microsoft.com/office/drawing/2014/main" id="{0FDBCEF2-58FB-9845-A52D-DCF765B4E985}"/>
                  </a:ext>
                </a:extLst>
              </p:cNvPr>
              <p:cNvCxnSpPr>
                <a:cxnSpLocks/>
                <a:stCxn id="55"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D117461F-5CA4-1F4B-831C-1AAB4CD6C4C2}"/>
                  </a:ext>
                </a:extLst>
              </p:cNvPr>
              <p:cNvCxnSpPr>
                <a:cxnSpLocks/>
                <a:stCxn id="53"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8" name="Gruppe 37">
                <a:extLst>
                  <a:ext uri="{FF2B5EF4-FFF2-40B4-BE49-F238E27FC236}">
                    <a16:creationId xmlns:a16="http://schemas.microsoft.com/office/drawing/2014/main" id="{380B0443-0D5A-D449-89D7-A2A8FDE3A164}"/>
                  </a:ext>
                </a:extLst>
              </p:cNvPr>
              <p:cNvGrpSpPr/>
              <p:nvPr userDrawn="1"/>
            </p:nvGrpSpPr>
            <p:grpSpPr>
              <a:xfrm>
                <a:off x="0" y="-621464"/>
                <a:ext cx="12192000" cy="206078"/>
                <a:chOff x="0" y="-674874"/>
                <a:chExt cx="12192000" cy="206078"/>
              </a:xfrm>
            </p:grpSpPr>
            <p:sp>
              <p:nvSpPr>
                <p:cNvPr id="55" name="Rektangel 54">
                  <a:extLst>
                    <a:ext uri="{FF2B5EF4-FFF2-40B4-BE49-F238E27FC236}">
                      <a16:creationId xmlns:a16="http://schemas.microsoft.com/office/drawing/2014/main" id="{C86A7618-0DB5-8240-9F89-ECF83C03DC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33,87 cm</a:t>
                  </a:r>
                </a:p>
              </p:txBody>
            </p:sp>
            <p:cxnSp>
              <p:nvCxnSpPr>
                <p:cNvPr id="56" name="Rett linje 55">
                  <a:extLst>
                    <a:ext uri="{FF2B5EF4-FFF2-40B4-BE49-F238E27FC236}">
                      <a16:creationId xmlns:a16="http://schemas.microsoft.com/office/drawing/2014/main" id="{7728A9C4-B7FB-9F4B-A6D7-F12D47711401}"/>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9" name="Gruppe 38">
                <a:extLst>
                  <a:ext uri="{FF2B5EF4-FFF2-40B4-BE49-F238E27FC236}">
                    <a16:creationId xmlns:a16="http://schemas.microsoft.com/office/drawing/2014/main" id="{644B8BE9-288A-0B40-B03E-7CBED3D76E22}"/>
                  </a:ext>
                </a:extLst>
              </p:cNvPr>
              <p:cNvGrpSpPr/>
              <p:nvPr userDrawn="1"/>
            </p:nvGrpSpPr>
            <p:grpSpPr>
              <a:xfrm>
                <a:off x="0" y="-744566"/>
                <a:ext cx="10156824" cy="206078"/>
                <a:chOff x="0" y="-930144"/>
                <a:chExt cx="10156824" cy="206078"/>
              </a:xfrm>
            </p:grpSpPr>
            <p:sp>
              <p:nvSpPr>
                <p:cNvPr id="53" name="Rektangel 52">
                  <a:extLst>
                    <a:ext uri="{FF2B5EF4-FFF2-40B4-BE49-F238E27FC236}">
                      <a16:creationId xmlns:a16="http://schemas.microsoft.com/office/drawing/2014/main" id="{98278179-F34F-8243-BC74-99D1D4F654D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28,20 cm</a:t>
                  </a:r>
                </a:p>
              </p:txBody>
            </p:sp>
            <p:cxnSp>
              <p:nvCxnSpPr>
                <p:cNvPr id="54" name="Rett linje 53">
                  <a:extLst>
                    <a:ext uri="{FF2B5EF4-FFF2-40B4-BE49-F238E27FC236}">
                      <a16:creationId xmlns:a16="http://schemas.microsoft.com/office/drawing/2014/main" id="{01B2B9AB-FF32-3649-9762-3C1443622C21}"/>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0" name="Gruppe 39">
                <a:extLst>
                  <a:ext uri="{FF2B5EF4-FFF2-40B4-BE49-F238E27FC236}">
                    <a16:creationId xmlns:a16="http://schemas.microsoft.com/office/drawing/2014/main" id="{940F2E12-51DE-0F49-BD92-97BD7119765D}"/>
                  </a:ext>
                </a:extLst>
              </p:cNvPr>
              <p:cNvGrpSpPr/>
              <p:nvPr userDrawn="1"/>
            </p:nvGrpSpPr>
            <p:grpSpPr>
              <a:xfrm>
                <a:off x="0" y="-867666"/>
                <a:ext cx="8128000" cy="206078"/>
                <a:chOff x="0" y="-1191934"/>
                <a:chExt cx="8128000" cy="206078"/>
              </a:xfrm>
            </p:grpSpPr>
            <p:sp>
              <p:nvSpPr>
                <p:cNvPr id="51" name="Rektangel 50">
                  <a:extLst>
                    <a:ext uri="{FF2B5EF4-FFF2-40B4-BE49-F238E27FC236}">
                      <a16:creationId xmlns:a16="http://schemas.microsoft.com/office/drawing/2014/main" id="{80DD5754-16F1-1541-8222-AB968DB27F8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22,56 cm</a:t>
                  </a:r>
                </a:p>
              </p:txBody>
            </p:sp>
            <p:cxnSp>
              <p:nvCxnSpPr>
                <p:cNvPr id="52" name="Rett linje 51">
                  <a:extLst>
                    <a:ext uri="{FF2B5EF4-FFF2-40B4-BE49-F238E27FC236}">
                      <a16:creationId xmlns:a16="http://schemas.microsoft.com/office/drawing/2014/main" id="{29CCCF04-0F22-C441-A495-58F05416DE4A}"/>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5AF34A0E-4929-3545-88D6-63A9D61F7160}"/>
                  </a:ext>
                </a:extLst>
              </p:cNvPr>
              <p:cNvGrpSpPr/>
              <p:nvPr userDrawn="1"/>
            </p:nvGrpSpPr>
            <p:grpSpPr>
              <a:xfrm>
                <a:off x="-800" y="-990766"/>
                <a:ext cx="6091200" cy="206078"/>
                <a:chOff x="0" y="-1453724"/>
                <a:chExt cx="6091200" cy="206078"/>
              </a:xfrm>
            </p:grpSpPr>
            <p:sp>
              <p:nvSpPr>
                <p:cNvPr id="49" name="Rektangel 48">
                  <a:extLst>
                    <a:ext uri="{FF2B5EF4-FFF2-40B4-BE49-F238E27FC236}">
                      <a16:creationId xmlns:a16="http://schemas.microsoft.com/office/drawing/2014/main" id="{882124F0-4316-C54C-A8F0-EE6432FB19BE}"/>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50" name="Rett linje 49">
                  <a:extLst>
                    <a:ext uri="{FF2B5EF4-FFF2-40B4-BE49-F238E27FC236}">
                      <a16:creationId xmlns:a16="http://schemas.microsoft.com/office/drawing/2014/main" id="{DA437C8B-7F54-2745-A5EB-6A25F00FCEE0}"/>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6D497A15-D042-5549-B971-DD27DE7FA83A}"/>
                  </a:ext>
                </a:extLst>
              </p:cNvPr>
              <p:cNvGrpSpPr/>
              <p:nvPr userDrawn="1"/>
            </p:nvGrpSpPr>
            <p:grpSpPr>
              <a:xfrm>
                <a:off x="0" y="-1113866"/>
                <a:ext cx="4060800" cy="206078"/>
                <a:chOff x="0" y="-1715514"/>
                <a:chExt cx="4060800" cy="206078"/>
              </a:xfrm>
            </p:grpSpPr>
            <p:sp>
              <p:nvSpPr>
                <p:cNvPr id="47" name="Rektangel 46">
                  <a:extLst>
                    <a:ext uri="{FF2B5EF4-FFF2-40B4-BE49-F238E27FC236}">
                      <a16:creationId xmlns:a16="http://schemas.microsoft.com/office/drawing/2014/main" id="{8E6DA4C1-6C07-D141-AB2C-895ACC87518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48" name="Rett linje 47">
                  <a:extLst>
                    <a:ext uri="{FF2B5EF4-FFF2-40B4-BE49-F238E27FC236}">
                      <a16:creationId xmlns:a16="http://schemas.microsoft.com/office/drawing/2014/main" id="{78595C5E-E2C3-8642-962D-9490937496FA}"/>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AD1EF88F-6A5B-814F-BED8-EEC9B4321C72}"/>
                  </a:ext>
                </a:extLst>
              </p:cNvPr>
              <p:cNvGrpSpPr/>
              <p:nvPr userDrawn="1"/>
            </p:nvGrpSpPr>
            <p:grpSpPr>
              <a:xfrm>
                <a:off x="0" y="-1229864"/>
                <a:ext cx="1015200" cy="206078"/>
                <a:chOff x="0" y="-1959289"/>
                <a:chExt cx="1015200" cy="206078"/>
              </a:xfrm>
            </p:grpSpPr>
            <p:sp>
              <p:nvSpPr>
                <p:cNvPr id="45" name="Rektangel 44">
                  <a:extLst>
                    <a:ext uri="{FF2B5EF4-FFF2-40B4-BE49-F238E27FC236}">
                      <a16:creationId xmlns:a16="http://schemas.microsoft.com/office/drawing/2014/main" id="{798158E4-CA6D-DD4D-93FA-0D7026D33F2C}"/>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 cm</a:t>
                  </a:r>
                </a:p>
              </p:txBody>
            </p:sp>
            <p:cxnSp>
              <p:nvCxnSpPr>
                <p:cNvPr id="46" name="Rett linje 45">
                  <a:extLst>
                    <a:ext uri="{FF2B5EF4-FFF2-40B4-BE49-F238E27FC236}">
                      <a16:creationId xmlns:a16="http://schemas.microsoft.com/office/drawing/2014/main" id="{F7081DB2-1A96-D34C-85A2-30AAB9167AC4}"/>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4" name="Rett linje 43">
                <a:extLst>
                  <a:ext uri="{FF2B5EF4-FFF2-40B4-BE49-F238E27FC236}">
                    <a16:creationId xmlns:a16="http://schemas.microsoft.com/office/drawing/2014/main" id="{5A15D91B-2203-4C4F-B9CE-DD88A9779834}"/>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2" name="Gruppe 11">
              <a:extLst>
                <a:ext uri="{FF2B5EF4-FFF2-40B4-BE49-F238E27FC236}">
                  <a16:creationId xmlns:a16="http://schemas.microsoft.com/office/drawing/2014/main" id="{DFAECE7A-91B3-254B-A5EC-5F9A609F24CB}"/>
                </a:ext>
              </a:extLst>
            </p:cNvPr>
            <p:cNvGrpSpPr/>
            <p:nvPr userDrawn="1"/>
          </p:nvGrpSpPr>
          <p:grpSpPr>
            <a:xfrm>
              <a:off x="-715963" y="-4004"/>
              <a:ext cx="590564" cy="6862004"/>
              <a:chOff x="-715963" y="-4004"/>
              <a:chExt cx="590564" cy="6862004"/>
            </a:xfrm>
          </p:grpSpPr>
          <p:sp>
            <p:nvSpPr>
              <p:cNvPr id="14" name="Rektangel 13">
                <a:extLst>
                  <a:ext uri="{FF2B5EF4-FFF2-40B4-BE49-F238E27FC236}">
                    <a16:creationId xmlns:a16="http://schemas.microsoft.com/office/drawing/2014/main" id="{4EB8F6CE-DCE1-E540-A1F3-3DF98E5C1644}"/>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2,13 cm</a:t>
                </a:r>
              </a:p>
            </p:txBody>
          </p:sp>
          <p:sp>
            <p:nvSpPr>
              <p:cNvPr id="15" name="Rektangel 14">
                <a:extLst>
                  <a:ext uri="{FF2B5EF4-FFF2-40B4-BE49-F238E27FC236}">
                    <a16:creationId xmlns:a16="http://schemas.microsoft.com/office/drawing/2014/main" id="{508A3BB4-CF61-154A-B862-7CD975916220}"/>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16" name="Rektangel 15">
                <a:extLst>
                  <a:ext uri="{FF2B5EF4-FFF2-40B4-BE49-F238E27FC236}">
                    <a16:creationId xmlns:a16="http://schemas.microsoft.com/office/drawing/2014/main" id="{DBA81579-1C47-AA42-83B4-DA825B5174D1}"/>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17" name="Rektangel 16">
                <a:extLst>
                  <a:ext uri="{FF2B5EF4-FFF2-40B4-BE49-F238E27FC236}">
                    <a16:creationId xmlns:a16="http://schemas.microsoft.com/office/drawing/2014/main" id="{7020AB65-8408-FD4D-A8F1-CB785247F70E}"/>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cxnSp>
            <p:nvCxnSpPr>
              <p:cNvPr id="18" name="Rett linje 17">
                <a:extLst>
                  <a:ext uri="{FF2B5EF4-FFF2-40B4-BE49-F238E27FC236}">
                    <a16:creationId xmlns:a16="http://schemas.microsoft.com/office/drawing/2014/main" id="{E5B654C7-CCD0-774C-BB3C-C28BC139BCFF}"/>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BC72FA31-30CF-9E43-A5D8-0A12AE2E03C0}"/>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E4EF1964-CE88-6F43-8FCB-965AD5D47360}"/>
                  </a:ext>
                </a:extLst>
              </p:cNvPr>
              <p:cNvCxnSpPr>
                <a:cxnSpLocks/>
                <a:stCxn id="22"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BE6ACA77-C963-ED4B-A7CD-953586C1F365}"/>
                  </a:ext>
                </a:extLst>
              </p:cNvPr>
              <p:cNvCxnSpPr>
                <a:cxnSpLocks/>
                <a:stCxn id="22"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2" name="Rektangel 21">
                <a:extLst>
                  <a:ext uri="{FF2B5EF4-FFF2-40B4-BE49-F238E27FC236}">
                    <a16:creationId xmlns:a16="http://schemas.microsoft.com/office/drawing/2014/main" id="{540ABEBC-CB63-BD48-A013-8B91844EF6E6}"/>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23" name="Rett linje 22">
                <a:extLst>
                  <a:ext uri="{FF2B5EF4-FFF2-40B4-BE49-F238E27FC236}">
                    <a16:creationId xmlns:a16="http://schemas.microsoft.com/office/drawing/2014/main" id="{4763C470-9706-6744-9718-16CBCEFABD2F}"/>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4" name="Rektangel 23">
                <a:extLst>
                  <a:ext uri="{FF2B5EF4-FFF2-40B4-BE49-F238E27FC236}">
                    <a16:creationId xmlns:a16="http://schemas.microsoft.com/office/drawing/2014/main" id="{0A73263A-533A-314E-A460-EE3E4CF008CF}"/>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25" name="Rett linje 24">
                <a:extLst>
                  <a:ext uri="{FF2B5EF4-FFF2-40B4-BE49-F238E27FC236}">
                    <a16:creationId xmlns:a16="http://schemas.microsoft.com/office/drawing/2014/main" id="{628EECC1-B139-7F4B-85B2-F87D8CC8117C}"/>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DB1FB239-05C4-D148-9ACC-922F8FB0847B}"/>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2EB79A4D-645E-914B-AFE6-77A14125500C}"/>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3" name="TekstSylinder 12">
              <a:extLst>
                <a:ext uri="{FF2B5EF4-FFF2-40B4-BE49-F238E27FC236}">
                  <a16:creationId xmlns:a16="http://schemas.microsoft.com/office/drawing/2014/main" id="{3CF8382F-DDD8-7641-ADF1-3318CC9C23AA}"/>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dirty="0">
                  <a:solidFill>
                    <a:schemeClr val="tx1"/>
                  </a:solidFill>
                </a:rPr>
                <a:t>Oslo 2019</a:t>
              </a:r>
            </a:p>
          </p:txBody>
        </p:sp>
      </p:grpSp>
      <p:grpSp>
        <p:nvGrpSpPr>
          <p:cNvPr id="63" name="Gruppe 62">
            <a:extLst>
              <a:ext uri="{FF2B5EF4-FFF2-40B4-BE49-F238E27FC236}">
                <a16:creationId xmlns:a16="http://schemas.microsoft.com/office/drawing/2014/main" id="{D8E6AE4E-FC75-C448-A656-FDE1E20C6701}"/>
              </a:ext>
            </a:extLst>
          </p:cNvPr>
          <p:cNvGrpSpPr/>
          <p:nvPr userDrawn="1"/>
        </p:nvGrpSpPr>
        <p:grpSpPr>
          <a:xfrm>
            <a:off x="12252770" y="1"/>
            <a:ext cx="1165167" cy="6855561"/>
            <a:chOff x="12252770" y="1"/>
            <a:chExt cx="1165167" cy="6855561"/>
          </a:xfrm>
        </p:grpSpPr>
        <p:grpSp>
          <p:nvGrpSpPr>
            <p:cNvPr id="64" name="Gruppe 63">
              <a:extLst>
                <a:ext uri="{FF2B5EF4-FFF2-40B4-BE49-F238E27FC236}">
                  <a16:creationId xmlns:a16="http://schemas.microsoft.com/office/drawing/2014/main" id="{58ECE7ED-CBB8-2746-8C2E-F47DD6D0F6C4}"/>
                </a:ext>
              </a:extLst>
            </p:cNvPr>
            <p:cNvGrpSpPr/>
            <p:nvPr userDrawn="1"/>
          </p:nvGrpSpPr>
          <p:grpSpPr>
            <a:xfrm>
              <a:off x="12252770" y="1"/>
              <a:ext cx="409071" cy="3254927"/>
              <a:chOff x="12252770" y="1"/>
              <a:chExt cx="588588" cy="4683318"/>
            </a:xfrm>
          </p:grpSpPr>
          <p:sp>
            <p:nvSpPr>
              <p:cNvPr id="68" name="Rektangel 67">
                <a:extLst>
                  <a:ext uri="{FF2B5EF4-FFF2-40B4-BE49-F238E27FC236}">
                    <a16:creationId xmlns:a16="http://schemas.microsoft.com/office/drawing/2014/main" id="{C34A8E35-2854-C844-B9B4-7F06E8243E97}"/>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9" name="Gruppe 68">
                <a:extLst>
                  <a:ext uri="{FF2B5EF4-FFF2-40B4-BE49-F238E27FC236}">
                    <a16:creationId xmlns:a16="http://schemas.microsoft.com/office/drawing/2014/main" id="{E6D95DA6-F15F-4E48-8C5A-34FC2B266E05}"/>
                  </a:ext>
                </a:extLst>
              </p:cNvPr>
              <p:cNvGrpSpPr/>
              <p:nvPr userDrawn="1"/>
            </p:nvGrpSpPr>
            <p:grpSpPr>
              <a:xfrm>
                <a:off x="12326727" y="84822"/>
                <a:ext cx="440675" cy="4513676"/>
                <a:chOff x="12316858" y="92947"/>
                <a:chExt cx="440675" cy="4513676"/>
              </a:xfrm>
            </p:grpSpPr>
            <p:grpSp>
              <p:nvGrpSpPr>
                <p:cNvPr id="70" name="Gruppe 69">
                  <a:extLst>
                    <a:ext uri="{FF2B5EF4-FFF2-40B4-BE49-F238E27FC236}">
                      <a16:creationId xmlns:a16="http://schemas.microsoft.com/office/drawing/2014/main" id="{1E0CBBC1-BA03-284C-BC73-A1E4420076C8}"/>
                    </a:ext>
                  </a:extLst>
                </p:cNvPr>
                <p:cNvGrpSpPr/>
                <p:nvPr userDrawn="1"/>
              </p:nvGrpSpPr>
              <p:grpSpPr>
                <a:xfrm>
                  <a:off x="12316858" y="92947"/>
                  <a:ext cx="440675" cy="1322025"/>
                  <a:chOff x="12316858" y="92947"/>
                  <a:chExt cx="440675" cy="1322025"/>
                </a:xfrm>
              </p:grpSpPr>
              <p:sp>
                <p:nvSpPr>
                  <p:cNvPr id="80" name="Rektangel 79">
                    <a:extLst>
                      <a:ext uri="{FF2B5EF4-FFF2-40B4-BE49-F238E27FC236}">
                        <a16:creationId xmlns:a16="http://schemas.microsoft.com/office/drawing/2014/main" id="{4AA5AC15-400C-9F48-B004-96887BE08470}"/>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41BD9D46-4EA0-0B43-80D8-D042F08E72C2}"/>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2" name="Rektangel 81">
                    <a:extLst>
                      <a:ext uri="{FF2B5EF4-FFF2-40B4-BE49-F238E27FC236}">
                        <a16:creationId xmlns:a16="http://schemas.microsoft.com/office/drawing/2014/main" id="{DBCD0115-0D9F-B940-9867-EEDC8DC88934}"/>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1" name="Gruppe 70">
                  <a:extLst>
                    <a:ext uri="{FF2B5EF4-FFF2-40B4-BE49-F238E27FC236}">
                      <a16:creationId xmlns:a16="http://schemas.microsoft.com/office/drawing/2014/main" id="{FE81ED9C-C0CF-0449-8720-9ADEA37C2F78}"/>
                    </a:ext>
                  </a:extLst>
                </p:cNvPr>
                <p:cNvGrpSpPr/>
                <p:nvPr userDrawn="1"/>
              </p:nvGrpSpPr>
              <p:grpSpPr>
                <a:xfrm>
                  <a:off x="12316858" y="1468435"/>
                  <a:ext cx="440675" cy="1322025"/>
                  <a:chOff x="12316858" y="1600866"/>
                  <a:chExt cx="440675" cy="1322025"/>
                </a:xfrm>
              </p:grpSpPr>
              <p:sp>
                <p:nvSpPr>
                  <p:cNvPr id="77" name="Rektangel 76">
                    <a:extLst>
                      <a:ext uri="{FF2B5EF4-FFF2-40B4-BE49-F238E27FC236}">
                        <a16:creationId xmlns:a16="http://schemas.microsoft.com/office/drawing/2014/main" id="{685BDCC4-F4F4-E143-97AC-2B6E6EB70595}"/>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47D32540-00F9-704B-BB6A-B14D91B2D274}"/>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FFA5A7FF-22DB-B543-8C4B-4371CA62E595}"/>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2" name="Gruppe 71">
                  <a:extLst>
                    <a:ext uri="{FF2B5EF4-FFF2-40B4-BE49-F238E27FC236}">
                      <a16:creationId xmlns:a16="http://schemas.microsoft.com/office/drawing/2014/main" id="{F39620A5-1A0E-1247-85A4-403B1CFEB717}"/>
                    </a:ext>
                  </a:extLst>
                </p:cNvPr>
                <p:cNvGrpSpPr/>
                <p:nvPr userDrawn="1"/>
              </p:nvGrpSpPr>
              <p:grpSpPr>
                <a:xfrm>
                  <a:off x="12316858" y="2843923"/>
                  <a:ext cx="440675" cy="1762700"/>
                  <a:chOff x="12316858" y="3201732"/>
                  <a:chExt cx="440675" cy="1762700"/>
                </a:xfrm>
              </p:grpSpPr>
              <p:sp>
                <p:nvSpPr>
                  <p:cNvPr id="73" name="Rektangel 72">
                    <a:extLst>
                      <a:ext uri="{FF2B5EF4-FFF2-40B4-BE49-F238E27FC236}">
                        <a16:creationId xmlns:a16="http://schemas.microsoft.com/office/drawing/2014/main" id="{FB4740A7-1AA7-C04C-A348-074D1583D0F4}"/>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24370059-761D-274E-96F5-C9B8468193BA}"/>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0DC7604D-F0E0-C74F-B975-C2D8E10126DC}"/>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AACAB3F1-7AE7-1145-8656-5DD3A2767449}"/>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5" name="TekstSylinder 64">
              <a:extLst>
                <a:ext uri="{FF2B5EF4-FFF2-40B4-BE49-F238E27FC236}">
                  <a16:creationId xmlns:a16="http://schemas.microsoft.com/office/drawing/2014/main" id="{696E99BF-DACB-AB42-8E9A-E6C1C283194C}"/>
                </a:ext>
              </a:extLst>
            </p:cNvPr>
            <p:cNvSpPr txBox="1"/>
            <p:nvPr userDrawn="1"/>
          </p:nvSpPr>
          <p:spPr>
            <a:xfrm>
              <a:off x="12252771" y="3429000"/>
              <a:ext cx="1127661" cy="3426562"/>
            </a:xfrm>
            <a:prstGeom prst="rect">
              <a:avLst/>
            </a:prstGeom>
            <a:noFill/>
          </p:spPr>
          <p:txBody>
            <a:bodyPr wrap="square" lIns="0" tIns="0" rIns="0" bIns="0" rtlCol="0">
              <a:noAutofit/>
            </a:bodyPr>
            <a:lstStyle/>
            <a:p>
              <a:pPr algn="l"/>
              <a:r>
                <a:rPr lang="nb-NO" sz="800" kern="1200" dirty="0">
                  <a:solidFill>
                    <a:schemeClr val="tx1"/>
                  </a:solidFill>
                  <a:latin typeface="+mn-lt"/>
                  <a:ea typeface="+mn-ea"/>
                  <a:cs typeface="+mn-cs"/>
                </a:rPr>
                <a:t>Det er lov å endre bakgrunnsfarge.</a:t>
              </a:r>
            </a:p>
            <a:p>
              <a:pPr marL="0" indent="0" algn="l">
                <a:buNone/>
              </a:pPr>
              <a:endParaRPr lang="nb-NO" sz="800" kern="1200" dirty="0">
                <a:solidFill>
                  <a:schemeClr val="tx1"/>
                </a:solidFill>
                <a:latin typeface="+mn-lt"/>
                <a:ea typeface="+mn-ea"/>
                <a:cs typeface="+mn-cs"/>
              </a:endParaRPr>
            </a:p>
            <a:p>
              <a:pPr marL="0" indent="0" algn="l">
                <a:buNone/>
              </a:pPr>
              <a:r>
                <a:rPr lang="nb-NO" sz="800" kern="1200" dirty="0">
                  <a:solidFill>
                    <a:schemeClr val="tx1"/>
                  </a:solidFill>
                  <a:latin typeface="+mn-lt"/>
                  <a:ea typeface="+mn-ea"/>
                  <a:cs typeface="+mn-cs"/>
                </a:rPr>
                <a:t>På sider med positiv logo benyttes alltid lyse bakgrunnsfarger.</a:t>
              </a:r>
            </a:p>
            <a:p>
              <a:pPr marL="0" indent="0" algn="l">
                <a:buNone/>
              </a:pPr>
              <a:endParaRPr lang="nb-NO" sz="800" kern="1200" dirty="0">
                <a:solidFill>
                  <a:schemeClr val="tx1"/>
                </a:solidFill>
                <a:latin typeface="+mn-lt"/>
                <a:ea typeface="+mn-ea"/>
                <a:cs typeface="+mn-cs"/>
              </a:endParaRPr>
            </a:p>
            <a:p>
              <a:pPr marL="0" indent="0" algn="l">
                <a:buNone/>
              </a:pPr>
              <a:r>
                <a:rPr lang="nb-NO" sz="800" b="1" kern="1200" dirty="0">
                  <a:solidFill>
                    <a:schemeClr val="tx1"/>
                  </a:solidFill>
                  <a:latin typeface="+mn-lt"/>
                  <a:ea typeface="+mn-ea"/>
                  <a:cs typeface="+mn-cs"/>
                </a:rPr>
                <a:t>Sørg alltid for god lesbarhet/kontrast </a:t>
              </a:r>
              <a:r>
                <a:rPr lang="nb-NO" sz="800" kern="1200" dirty="0">
                  <a:solidFill>
                    <a:schemeClr val="tx1"/>
                  </a:solidFill>
                  <a:latin typeface="+mn-lt"/>
                  <a:ea typeface="+mn-ea"/>
                  <a:cs typeface="+mn-cs"/>
                </a:rPr>
                <a:t>og følg lovlige farge-kombinasjoner.</a:t>
              </a:r>
            </a:p>
            <a:p>
              <a:pPr algn="l"/>
              <a:endParaRPr lang="nb-NO" dirty="0" err="1">
                <a:solidFill>
                  <a:schemeClr val="tx2"/>
                </a:solidFill>
              </a:endParaRPr>
            </a:p>
          </p:txBody>
        </p:sp>
        <p:cxnSp>
          <p:nvCxnSpPr>
            <p:cNvPr id="66" name="Vinkel 65">
              <a:extLst>
                <a:ext uri="{FF2B5EF4-FFF2-40B4-BE49-F238E27FC236}">
                  <a16:creationId xmlns:a16="http://schemas.microsoft.com/office/drawing/2014/main" id="{FAC5C4F4-DA97-6A4C-8DAC-4E5EDD44CCED}"/>
                </a:ext>
              </a:extLst>
            </p:cNvPr>
            <p:cNvCxnSpPr>
              <a:cxnSpLocks/>
              <a:stCxn id="80" idx="3"/>
              <a:endCxn id="77" idx="3"/>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7" name="TekstSylinder 66">
              <a:extLst>
                <a:ext uri="{FF2B5EF4-FFF2-40B4-BE49-F238E27FC236}">
                  <a16:creationId xmlns:a16="http://schemas.microsoft.com/office/drawing/2014/main" id="{545A59B3-0467-4144-870A-8F719ED382ED}"/>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dirty="0">
                  <a:solidFill>
                    <a:schemeClr val="tx1"/>
                  </a:solidFill>
                </a:rPr>
                <a:t>Mørk blå og mørk grønn bakgrunn, skal alltid ha negativ tekst/logo</a:t>
              </a:r>
            </a:p>
          </p:txBody>
        </p:sp>
      </p:grpSp>
    </p:spTree>
    <p:extLst>
      <p:ext uri="{BB962C8B-B14F-4D97-AF65-F5344CB8AC3E}">
        <p14:creationId xmlns:p14="http://schemas.microsoft.com/office/powerpoint/2010/main" val="32106334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18" Type="http://schemas.openxmlformats.org/officeDocument/2006/relationships/slideLayout" Target="../slideLayouts/slideLayout43.xml"/><Relationship Id="rId26" Type="http://schemas.openxmlformats.org/officeDocument/2006/relationships/slideLayout" Target="../slideLayouts/slideLayout51.xml"/><Relationship Id="rId3" Type="http://schemas.openxmlformats.org/officeDocument/2006/relationships/slideLayout" Target="../slideLayouts/slideLayout28.xml"/><Relationship Id="rId21" Type="http://schemas.openxmlformats.org/officeDocument/2006/relationships/slideLayout" Target="../slideLayouts/slideLayout46.xml"/><Relationship Id="rId34" Type="http://schemas.openxmlformats.org/officeDocument/2006/relationships/image" Target="../media/image2.png"/><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slideLayout" Target="../slideLayouts/slideLayout42.xml"/><Relationship Id="rId25" Type="http://schemas.openxmlformats.org/officeDocument/2006/relationships/slideLayout" Target="../slideLayouts/slideLayout50.xml"/><Relationship Id="rId33" Type="http://schemas.openxmlformats.org/officeDocument/2006/relationships/image" Target="../media/image1.png"/><Relationship Id="rId2" Type="http://schemas.openxmlformats.org/officeDocument/2006/relationships/slideLayout" Target="../slideLayouts/slideLayout27.xml"/><Relationship Id="rId16" Type="http://schemas.openxmlformats.org/officeDocument/2006/relationships/slideLayout" Target="../slideLayouts/slideLayout41.xml"/><Relationship Id="rId20" Type="http://schemas.openxmlformats.org/officeDocument/2006/relationships/slideLayout" Target="../slideLayouts/slideLayout45.xml"/><Relationship Id="rId29" Type="http://schemas.openxmlformats.org/officeDocument/2006/relationships/slideLayout" Target="../slideLayouts/slideLayout54.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24" Type="http://schemas.openxmlformats.org/officeDocument/2006/relationships/slideLayout" Target="../slideLayouts/slideLayout49.xml"/><Relationship Id="rId32" Type="http://schemas.openxmlformats.org/officeDocument/2006/relationships/theme" Target="../theme/theme2.xml"/><Relationship Id="rId5" Type="http://schemas.openxmlformats.org/officeDocument/2006/relationships/slideLayout" Target="../slideLayouts/slideLayout30.xml"/><Relationship Id="rId15" Type="http://schemas.openxmlformats.org/officeDocument/2006/relationships/slideLayout" Target="../slideLayouts/slideLayout40.xml"/><Relationship Id="rId23" Type="http://schemas.openxmlformats.org/officeDocument/2006/relationships/slideLayout" Target="../slideLayouts/slideLayout48.xml"/><Relationship Id="rId28" Type="http://schemas.openxmlformats.org/officeDocument/2006/relationships/slideLayout" Target="../slideLayouts/slideLayout53.xml"/><Relationship Id="rId10" Type="http://schemas.openxmlformats.org/officeDocument/2006/relationships/slideLayout" Target="../slideLayouts/slideLayout35.xml"/><Relationship Id="rId19" Type="http://schemas.openxmlformats.org/officeDocument/2006/relationships/slideLayout" Target="../slideLayouts/slideLayout44.xml"/><Relationship Id="rId31" Type="http://schemas.openxmlformats.org/officeDocument/2006/relationships/slideLayout" Target="../slideLayouts/slideLayout56.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 Id="rId22" Type="http://schemas.openxmlformats.org/officeDocument/2006/relationships/slideLayout" Target="../slideLayouts/slideLayout47.xml"/><Relationship Id="rId27" Type="http://schemas.openxmlformats.org/officeDocument/2006/relationships/slideLayout" Target="../slideLayouts/slideLayout52.xml"/><Relationship Id="rId30"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7D19DB-E18F-4144-9CBC-76AF7C95EB5D}"/>
              </a:ext>
            </a:extLst>
          </p:cNvPr>
          <p:cNvSpPr>
            <a:spLocks noGrp="1"/>
          </p:cNvSpPr>
          <p:nvPr>
            <p:ph type="title"/>
          </p:nvPr>
        </p:nvSpPr>
        <p:spPr>
          <a:xfrm>
            <a:off x="695326" y="720001"/>
            <a:ext cx="9469438" cy="1311999"/>
          </a:xfrm>
          <a:prstGeom prst="rect">
            <a:avLst/>
          </a:prstGeom>
        </p:spPr>
        <p:txBody>
          <a:bodyPr vert="horz" lIns="0" tIns="0" rIns="0" bIns="0" rtlCol="0" anchor="t">
            <a:normAutofit/>
          </a:bodyPr>
          <a:lstStyle/>
          <a:p>
            <a:r>
              <a:rPr lang="nb-NO" dirty="0"/>
              <a:t>Klikk for å redigere tittelstil</a:t>
            </a:r>
            <a:endParaRPr dirty="0"/>
          </a:p>
        </p:txBody>
      </p:sp>
      <p:sp>
        <p:nvSpPr>
          <p:cNvPr id="3" name="Text Placeholder 2">
            <a:extLst>
              <a:ext uri="{FF2B5EF4-FFF2-40B4-BE49-F238E27FC236}">
                <a16:creationId xmlns:a16="http://schemas.microsoft.com/office/drawing/2014/main" id="{F6E42F49-DDD6-394E-A8FF-1D33FFDB0437}"/>
              </a:ext>
            </a:extLst>
          </p:cNvPr>
          <p:cNvSpPr>
            <a:spLocks noGrp="1"/>
          </p:cNvSpPr>
          <p:nvPr>
            <p:ph type="body" idx="1"/>
          </p:nvPr>
        </p:nvSpPr>
        <p:spPr>
          <a:xfrm>
            <a:off x="695326" y="2032000"/>
            <a:ext cx="9469438" cy="4060795"/>
          </a:xfrm>
          <a:prstGeom prst="rect">
            <a:avLst/>
          </a:prstGeom>
        </p:spPr>
        <p:txBody>
          <a:bodyPr vert="horz" lIns="0" tIns="0" rIns="0" bIns="0" rtlCol="0" anchor="t">
            <a:noAutofit/>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endParaRPr dirty="0"/>
          </a:p>
        </p:txBody>
      </p:sp>
      <p:sp>
        <p:nvSpPr>
          <p:cNvPr id="4" name="Date Placeholder 3">
            <a:extLst>
              <a:ext uri="{FF2B5EF4-FFF2-40B4-BE49-F238E27FC236}">
                <a16:creationId xmlns:a16="http://schemas.microsoft.com/office/drawing/2014/main" id="{60BD181B-26C6-1441-AC51-F9CA495AD871}"/>
              </a:ext>
            </a:extLst>
          </p:cNvPr>
          <p:cNvSpPr>
            <a:spLocks noGrp="1"/>
          </p:cNvSpPr>
          <p:nvPr>
            <p:ph type="dt" sz="half" idx="2"/>
          </p:nvPr>
        </p:nvSpPr>
        <p:spPr>
          <a:xfrm>
            <a:off x="10156825" y="6292352"/>
            <a:ext cx="1339850" cy="365125"/>
          </a:xfrm>
          <a:prstGeom prst="rect">
            <a:avLst/>
          </a:prstGeom>
        </p:spPr>
        <p:txBody>
          <a:bodyPr vert="horz" lIns="91440" tIns="45720" rIns="91440" bIns="45720" rtlCol="0" anchor="ctr"/>
          <a:lstStyle>
            <a:lvl1pPr algn="r">
              <a:defRPr sz="900" b="0" i="0">
                <a:solidFill>
                  <a:schemeClr val="tx1"/>
                </a:solidFill>
                <a:latin typeface="Oslo Sans" panose="02000000000000000000" pitchFamily="2" charset="77"/>
              </a:defRPr>
            </a:lvl1pPr>
          </a:lstStyle>
          <a:p>
            <a:fld id="{A40496DB-E8C8-4849-8A63-AC568158CC03}" type="datetime1">
              <a:rPr lang="nb-NO" smtClean="0"/>
              <a:t>10.02.2021</a:t>
            </a:fld>
            <a:endParaRPr lang="nb-NO" dirty="0"/>
          </a:p>
        </p:txBody>
      </p:sp>
      <p:sp>
        <p:nvSpPr>
          <p:cNvPr id="5" name="Footer Placeholder 4">
            <a:extLst>
              <a:ext uri="{FF2B5EF4-FFF2-40B4-BE49-F238E27FC236}">
                <a16:creationId xmlns:a16="http://schemas.microsoft.com/office/drawing/2014/main" id="{A4DFE725-0D07-7B47-98CD-EAA5EC15E8C6}"/>
              </a:ext>
            </a:extLst>
          </p:cNvPr>
          <p:cNvSpPr>
            <a:spLocks noGrp="1"/>
          </p:cNvSpPr>
          <p:nvPr>
            <p:ph type="ftr" sz="quarter" idx="3"/>
          </p:nvPr>
        </p:nvSpPr>
        <p:spPr>
          <a:xfrm>
            <a:off x="2035176" y="6292849"/>
            <a:ext cx="8121648" cy="365125"/>
          </a:xfrm>
          <a:prstGeom prst="rect">
            <a:avLst/>
          </a:prstGeom>
        </p:spPr>
        <p:txBody>
          <a:bodyPr vert="horz" lIns="91440" tIns="45720" rIns="91440" bIns="45720" rtlCol="0" anchor="ctr"/>
          <a:lstStyle>
            <a:lvl1pPr algn="ctr">
              <a:defRPr sz="1000" b="0" i="0">
                <a:solidFill>
                  <a:schemeClr val="tx1"/>
                </a:solidFill>
                <a:latin typeface="Oslo Sans Light" panose="02000000000000000000" pitchFamily="2" charset="77"/>
              </a:defRPr>
            </a:lvl1pPr>
          </a:lstStyle>
          <a:p>
            <a:endParaRPr lang="nb-NO" dirty="0"/>
          </a:p>
        </p:txBody>
      </p:sp>
      <p:sp>
        <p:nvSpPr>
          <p:cNvPr id="6" name="Slide Number Placeholder 5">
            <a:extLst>
              <a:ext uri="{FF2B5EF4-FFF2-40B4-BE49-F238E27FC236}">
                <a16:creationId xmlns:a16="http://schemas.microsoft.com/office/drawing/2014/main" id="{9038F127-E3EF-B346-96BD-C679BB3F2366}"/>
              </a:ext>
            </a:extLst>
          </p:cNvPr>
          <p:cNvSpPr>
            <a:spLocks noGrp="1"/>
          </p:cNvSpPr>
          <p:nvPr>
            <p:ph type="sldNum" sz="quarter" idx="4"/>
          </p:nvPr>
        </p:nvSpPr>
        <p:spPr>
          <a:xfrm>
            <a:off x="11496674" y="6292352"/>
            <a:ext cx="695325" cy="365125"/>
          </a:xfrm>
          <a:prstGeom prst="rect">
            <a:avLst/>
          </a:prstGeom>
        </p:spPr>
        <p:txBody>
          <a:bodyPr vert="horz" lIns="91440" tIns="45720" rIns="91440" bIns="45720" rtlCol="0" anchor="ctr"/>
          <a:lstStyle>
            <a:lvl1pPr algn="ctr">
              <a:defRPr sz="900" b="0" i="0">
                <a:solidFill>
                  <a:schemeClr val="tx1"/>
                </a:solidFill>
                <a:latin typeface="Oslo Sans" panose="02000000000000000000" pitchFamily="2" charset="77"/>
              </a:defRPr>
            </a:lvl1pPr>
          </a:lstStyle>
          <a:p>
            <a:pPr algn="l"/>
            <a:fld id="{8ACEFDFC-287E-0A4D-81A7-6CC8C070690D}" type="slidenum">
              <a:rPr lang="nb-NO" smtClean="0"/>
              <a:pPr algn="l"/>
              <a:t>‹#›</a:t>
            </a:fld>
            <a:endParaRPr lang="nb-NO" dirty="0"/>
          </a:p>
        </p:txBody>
      </p:sp>
      <p:pic>
        <p:nvPicPr>
          <p:cNvPr id="19" name="Bilde 18">
            <a:extLst>
              <a:ext uri="{FF2B5EF4-FFF2-40B4-BE49-F238E27FC236}">
                <a16:creationId xmlns:a16="http://schemas.microsoft.com/office/drawing/2014/main" id="{655AFB16-D4F3-C04D-8A8D-B4B481D6101F}"/>
              </a:ext>
            </a:extLst>
          </p:cNvPr>
          <p:cNvPicPr>
            <a:picLocks noChangeAspect="1"/>
          </p:cNvPicPr>
          <p:nvPr/>
        </p:nvPicPr>
        <p:blipFill>
          <a:blip r:embed="rId27"/>
          <a:stretch>
            <a:fillRect/>
          </a:stretch>
        </p:blipFill>
        <p:spPr>
          <a:xfrm>
            <a:off x="331200" y="6296400"/>
            <a:ext cx="688336" cy="360000"/>
          </a:xfrm>
          <a:prstGeom prst="rect">
            <a:avLst/>
          </a:prstGeom>
        </p:spPr>
      </p:pic>
      <p:grpSp>
        <p:nvGrpSpPr>
          <p:cNvPr id="7" name="Gruppe 6">
            <a:extLst>
              <a:ext uri="{FF2B5EF4-FFF2-40B4-BE49-F238E27FC236}">
                <a16:creationId xmlns:a16="http://schemas.microsoft.com/office/drawing/2014/main" id="{D82277FC-07F1-AB47-941F-3BC464842E95}"/>
              </a:ext>
            </a:extLst>
          </p:cNvPr>
          <p:cNvGrpSpPr/>
          <p:nvPr userDrawn="1"/>
        </p:nvGrpSpPr>
        <p:grpSpPr>
          <a:xfrm>
            <a:off x="-715963" y="-1306644"/>
            <a:ext cx="12909163" cy="8164644"/>
            <a:chOff x="-715963" y="-1306644"/>
            <a:chExt cx="12909163" cy="8164644"/>
          </a:xfrm>
        </p:grpSpPr>
        <p:grpSp>
          <p:nvGrpSpPr>
            <p:cNvPr id="51" name="Gruppe 50">
              <a:extLst>
                <a:ext uri="{FF2B5EF4-FFF2-40B4-BE49-F238E27FC236}">
                  <a16:creationId xmlns:a16="http://schemas.microsoft.com/office/drawing/2014/main" id="{B44CDB01-E460-3643-978B-976DFDCDC9FE}"/>
                </a:ext>
              </a:extLst>
            </p:cNvPr>
            <p:cNvGrpSpPr/>
            <p:nvPr userDrawn="1"/>
          </p:nvGrpSpPr>
          <p:grpSpPr>
            <a:xfrm>
              <a:off x="-800" y="-1306644"/>
              <a:ext cx="12194000" cy="1075340"/>
              <a:chOff x="-800" y="-1229864"/>
              <a:chExt cx="12194000" cy="1075340"/>
            </a:xfrm>
          </p:grpSpPr>
          <p:grpSp>
            <p:nvGrpSpPr>
              <p:cNvPr id="52" name="Gruppe 51">
                <a:extLst>
                  <a:ext uri="{FF2B5EF4-FFF2-40B4-BE49-F238E27FC236}">
                    <a16:creationId xmlns:a16="http://schemas.microsoft.com/office/drawing/2014/main" id="{DBE46DEF-60E7-5B46-AD1B-A57A5C59CA43}"/>
                  </a:ext>
                </a:extLst>
              </p:cNvPr>
              <p:cNvGrpSpPr/>
              <p:nvPr/>
            </p:nvGrpSpPr>
            <p:grpSpPr>
              <a:xfrm>
                <a:off x="0" y="-320124"/>
                <a:ext cx="12192000" cy="165600"/>
                <a:chOff x="0" y="-413084"/>
                <a:chExt cx="12192000" cy="206078"/>
              </a:xfrm>
              <a:solidFill>
                <a:schemeClr val="bg1"/>
              </a:solidFill>
            </p:grpSpPr>
            <p:sp>
              <p:nvSpPr>
                <p:cNvPr id="88" name="Rektangel 87">
                  <a:extLst>
                    <a:ext uri="{FF2B5EF4-FFF2-40B4-BE49-F238E27FC236}">
                      <a16:creationId xmlns:a16="http://schemas.microsoft.com/office/drawing/2014/main" id="{F13331D1-F609-AD44-83BF-BAEF95BF22E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89" name="Rektangel 88">
                  <a:extLst>
                    <a:ext uri="{FF2B5EF4-FFF2-40B4-BE49-F238E27FC236}">
                      <a16:creationId xmlns:a16="http://schemas.microsoft.com/office/drawing/2014/main" id="{601DC206-D487-2146-B60B-9346351B6209}"/>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90" name="Rektangel 89">
                  <a:extLst>
                    <a:ext uri="{FF2B5EF4-FFF2-40B4-BE49-F238E27FC236}">
                      <a16:creationId xmlns:a16="http://schemas.microsoft.com/office/drawing/2014/main" id="{95563654-18C4-E049-B075-EFAE23D27B7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91" name="Rektangel 90">
                  <a:extLst>
                    <a:ext uri="{FF2B5EF4-FFF2-40B4-BE49-F238E27FC236}">
                      <a16:creationId xmlns:a16="http://schemas.microsoft.com/office/drawing/2014/main" id="{C723BB83-6916-7F48-8496-B45E04B52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92" name="Rektangel 91">
                  <a:extLst>
                    <a:ext uri="{FF2B5EF4-FFF2-40B4-BE49-F238E27FC236}">
                      <a16:creationId xmlns:a16="http://schemas.microsoft.com/office/drawing/2014/main" id="{61EE50B3-2E35-D042-B07B-22CB8798A169}"/>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93" name="Rektangel 92">
                  <a:extLst>
                    <a:ext uri="{FF2B5EF4-FFF2-40B4-BE49-F238E27FC236}">
                      <a16:creationId xmlns:a16="http://schemas.microsoft.com/office/drawing/2014/main" id="{5F396E9B-C02C-E549-8D9D-2F635A7A1EE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grpSp>
          <p:cxnSp>
            <p:nvCxnSpPr>
              <p:cNvPr id="53" name="Rett linje 52">
                <a:extLst>
                  <a:ext uri="{FF2B5EF4-FFF2-40B4-BE49-F238E27FC236}">
                    <a16:creationId xmlns:a16="http://schemas.microsoft.com/office/drawing/2014/main" id="{E17FFD9C-CA80-F742-92C1-C8300BFFB9C9}"/>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Rett linje 55">
                <a:extLst>
                  <a:ext uri="{FF2B5EF4-FFF2-40B4-BE49-F238E27FC236}">
                    <a16:creationId xmlns:a16="http://schemas.microsoft.com/office/drawing/2014/main" id="{FE2AF690-3FA9-A94A-B8B5-A8D7675F87F1}"/>
                  </a:ext>
                </a:extLst>
              </p:cNvPr>
              <p:cNvCxnSpPr>
                <a:cxnSpLocks/>
                <a:stCxn id="78"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F4468E54-BA10-7244-BE9E-3618081B2E29}"/>
                  </a:ext>
                </a:extLst>
              </p:cNvPr>
              <p:cNvCxnSpPr>
                <a:cxnSpLocks/>
                <a:stCxn id="80"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802EFB61-8B6A-3448-AEFC-573BD73CBA7B}"/>
                  </a:ext>
                </a:extLst>
              </p:cNvPr>
              <p:cNvCxnSpPr>
                <a:cxnSpLocks/>
                <a:stCxn id="76"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Rett linje 60">
                <a:extLst>
                  <a:ext uri="{FF2B5EF4-FFF2-40B4-BE49-F238E27FC236}">
                    <a16:creationId xmlns:a16="http://schemas.microsoft.com/office/drawing/2014/main" id="{4495D86F-83BB-D841-819E-E7EFE4C86368}"/>
                  </a:ext>
                </a:extLst>
              </p:cNvPr>
              <p:cNvCxnSpPr>
                <a:cxnSpLocks/>
                <a:stCxn id="82"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F6759061-AE87-FB4F-BE6C-CA10D3EF2F63}"/>
                  </a:ext>
                </a:extLst>
              </p:cNvPr>
              <p:cNvCxnSpPr>
                <a:cxnSpLocks/>
                <a:stCxn id="86"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Rett linje 67">
                <a:extLst>
                  <a:ext uri="{FF2B5EF4-FFF2-40B4-BE49-F238E27FC236}">
                    <a16:creationId xmlns:a16="http://schemas.microsoft.com/office/drawing/2014/main" id="{966CD6C9-85A9-6242-A16C-A89819B4F63B}"/>
                  </a:ext>
                </a:extLst>
              </p:cNvPr>
              <p:cNvCxnSpPr>
                <a:cxnSpLocks/>
                <a:stCxn id="84"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Gruppe 68">
                <a:extLst>
                  <a:ext uri="{FF2B5EF4-FFF2-40B4-BE49-F238E27FC236}">
                    <a16:creationId xmlns:a16="http://schemas.microsoft.com/office/drawing/2014/main" id="{D22EC228-3961-D047-A490-0051EFBFB484}"/>
                  </a:ext>
                </a:extLst>
              </p:cNvPr>
              <p:cNvGrpSpPr/>
              <p:nvPr userDrawn="1"/>
            </p:nvGrpSpPr>
            <p:grpSpPr>
              <a:xfrm>
                <a:off x="0" y="-621464"/>
                <a:ext cx="12192000" cy="206078"/>
                <a:chOff x="0" y="-674874"/>
                <a:chExt cx="12192000" cy="206078"/>
              </a:xfrm>
            </p:grpSpPr>
            <p:sp>
              <p:nvSpPr>
                <p:cNvPr id="86" name="Rektangel 85">
                  <a:extLst>
                    <a:ext uri="{FF2B5EF4-FFF2-40B4-BE49-F238E27FC236}">
                      <a16:creationId xmlns:a16="http://schemas.microsoft.com/office/drawing/2014/main" id="{60D4D8E5-28E3-D043-872D-3C90EECEC9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33,87 cm</a:t>
                  </a:r>
                </a:p>
              </p:txBody>
            </p:sp>
            <p:cxnSp>
              <p:nvCxnSpPr>
                <p:cNvPr id="87" name="Rett linje 86">
                  <a:extLst>
                    <a:ext uri="{FF2B5EF4-FFF2-40B4-BE49-F238E27FC236}">
                      <a16:creationId xmlns:a16="http://schemas.microsoft.com/office/drawing/2014/main" id="{22AC440B-D129-2B46-906C-241A275D07F7}"/>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0" name="Gruppe 69">
                <a:extLst>
                  <a:ext uri="{FF2B5EF4-FFF2-40B4-BE49-F238E27FC236}">
                    <a16:creationId xmlns:a16="http://schemas.microsoft.com/office/drawing/2014/main" id="{DD245E6A-62D8-444C-8F4C-FA46DF1ACBF1}"/>
                  </a:ext>
                </a:extLst>
              </p:cNvPr>
              <p:cNvGrpSpPr/>
              <p:nvPr userDrawn="1"/>
            </p:nvGrpSpPr>
            <p:grpSpPr>
              <a:xfrm>
                <a:off x="0" y="-744566"/>
                <a:ext cx="10156824" cy="206078"/>
                <a:chOff x="0" y="-930144"/>
                <a:chExt cx="10156824" cy="206078"/>
              </a:xfrm>
            </p:grpSpPr>
            <p:sp>
              <p:nvSpPr>
                <p:cNvPr id="84" name="Rektangel 83">
                  <a:extLst>
                    <a:ext uri="{FF2B5EF4-FFF2-40B4-BE49-F238E27FC236}">
                      <a16:creationId xmlns:a16="http://schemas.microsoft.com/office/drawing/2014/main" id="{A6F930F5-1F42-8C44-912D-1E7AD767D42A}"/>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28,20 cm</a:t>
                  </a:r>
                </a:p>
              </p:txBody>
            </p:sp>
            <p:cxnSp>
              <p:nvCxnSpPr>
                <p:cNvPr id="85" name="Rett linje 84">
                  <a:extLst>
                    <a:ext uri="{FF2B5EF4-FFF2-40B4-BE49-F238E27FC236}">
                      <a16:creationId xmlns:a16="http://schemas.microsoft.com/office/drawing/2014/main" id="{0718B71B-1735-BA42-B9A4-84E37EF8111A}"/>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1" name="Gruppe 70">
                <a:extLst>
                  <a:ext uri="{FF2B5EF4-FFF2-40B4-BE49-F238E27FC236}">
                    <a16:creationId xmlns:a16="http://schemas.microsoft.com/office/drawing/2014/main" id="{7E1BCEC3-3A90-3740-BE0E-0C15D80AFDE3}"/>
                  </a:ext>
                </a:extLst>
              </p:cNvPr>
              <p:cNvGrpSpPr/>
              <p:nvPr userDrawn="1"/>
            </p:nvGrpSpPr>
            <p:grpSpPr>
              <a:xfrm>
                <a:off x="0" y="-867666"/>
                <a:ext cx="8128000" cy="206078"/>
                <a:chOff x="0" y="-1191934"/>
                <a:chExt cx="8128000" cy="206078"/>
              </a:xfrm>
            </p:grpSpPr>
            <p:sp>
              <p:nvSpPr>
                <p:cNvPr id="82" name="Rektangel 81">
                  <a:extLst>
                    <a:ext uri="{FF2B5EF4-FFF2-40B4-BE49-F238E27FC236}">
                      <a16:creationId xmlns:a16="http://schemas.microsoft.com/office/drawing/2014/main" id="{ABCA5FB8-8529-FD49-9610-5B2DAE59151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22,56 cm</a:t>
                  </a:r>
                </a:p>
              </p:txBody>
            </p:sp>
            <p:cxnSp>
              <p:nvCxnSpPr>
                <p:cNvPr id="83" name="Rett linje 82">
                  <a:extLst>
                    <a:ext uri="{FF2B5EF4-FFF2-40B4-BE49-F238E27FC236}">
                      <a16:creationId xmlns:a16="http://schemas.microsoft.com/office/drawing/2014/main" id="{DF3ADDFA-CA5C-4347-8A76-E401BD2421C4}"/>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2" name="Gruppe 71">
                <a:extLst>
                  <a:ext uri="{FF2B5EF4-FFF2-40B4-BE49-F238E27FC236}">
                    <a16:creationId xmlns:a16="http://schemas.microsoft.com/office/drawing/2014/main" id="{E373B03A-43B9-F247-98EA-F0F315D19065}"/>
                  </a:ext>
                </a:extLst>
              </p:cNvPr>
              <p:cNvGrpSpPr/>
              <p:nvPr userDrawn="1"/>
            </p:nvGrpSpPr>
            <p:grpSpPr>
              <a:xfrm>
                <a:off x="-800" y="-990766"/>
                <a:ext cx="6091200" cy="206078"/>
                <a:chOff x="0" y="-1453724"/>
                <a:chExt cx="6091200" cy="206078"/>
              </a:xfrm>
            </p:grpSpPr>
            <p:sp>
              <p:nvSpPr>
                <p:cNvPr id="80" name="Rektangel 79">
                  <a:extLst>
                    <a:ext uri="{FF2B5EF4-FFF2-40B4-BE49-F238E27FC236}">
                      <a16:creationId xmlns:a16="http://schemas.microsoft.com/office/drawing/2014/main" id="{D7CC119A-59B2-4E45-ABF4-12CC9863D8DB}"/>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81" name="Rett linje 80">
                  <a:extLst>
                    <a:ext uri="{FF2B5EF4-FFF2-40B4-BE49-F238E27FC236}">
                      <a16:creationId xmlns:a16="http://schemas.microsoft.com/office/drawing/2014/main" id="{29E19601-BF3A-6945-B6EA-B39B514666DF}"/>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3" name="Gruppe 72">
                <a:extLst>
                  <a:ext uri="{FF2B5EF4-FFF2-40B4-BE49-F238E27FC236}">
                    <a16:creationId xmlns:a16="http://schemas.microsoft.com/office/drawing/2014/main" id="{46D3E486-E9D7-D246-8D34-D3E03C5ADDA2}"/>
                  </a:ext>
                </a:extLst>
              </p:cNvPr>
              <p:cNvGrpSpPr/>
              <p:nvPr userDrawn="1"/>
            </p:nvGrpSpPr>
            <p:grpSpPr>
              <a:xfrm>
                <a:off x="0" y="-1113866"/>
                <a:ext cx="4060800" cy="206078"/>
                <a:chOff x="0" y="-1715514"/>
                <a:chExt cx="4060800" cy="206078"/>
              </a:xfrm>
            </p:grpSpPr>
            <p:sp>
              <p:nvSpPr>
                <p:cNvPr id="78" name="Rektangel 77">
                  <a:extLst>
                    <a:ext uri="{FF2B5EF4-FFF2-40B4-BE49-F238E27FC236}">
                      <a16:creationId xmlns:a16="http://schemas.microsoft.com/office/drawing/2014/main" id="{2924E641-B14F-9342-93B1-45270397C558}"/>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79" name="Rett linje 78">
                  <a:extLst>
                    <a:ext uri="{FF2B5EF4-FFF2-40B4-BE49-F238E27FC236}">
                      <a16:creationId xmlns:a16="http://schemas.microsoft.com/office/drawing/2014/main" id="{7289E497-4845-2B47-8B11-9AA2E9007152}"/>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4" name="Gruppe 73">
                <a:extLst>
                  <a:ext uri="{FF2B5EF4-FFF2-40B4-BE49-F238E27FC236}">
                    <a16:creationId xmlns:a16="http://schemas.microsoft.com/office/drawing/2014/main" id="{A4AE3721-B59D-6F4A-8398-9214B952E02F}"/>
                  </a:ext>
                </a:extLst>
              </p:cNvPr>
              <p:cNvGrpSpPr/>
              <p:nvPr userDrawn="1"/>
            </p:nvGrpSpPr>
            <p:grpSpPr>
              <a:xfrm>
                <a:off x="0" y="-1229864"/>
                <a:ext cx="1015200" cy="206078"/>
                <a:chOff x="0" y="-1959289"/>
                <a:chExt cx="1015200" cy="206078"/>
              </a:xfrm>
            </p:grpSpPr>
            <p:sp>
              <p:nvSpPr>
                <p:cNvPr id="76" name="Rektangel 75">
                  <a:extLst>
                    <a:ext uri="{FF2B5EF4-FFF2-40B4-BE49-F238E27FC236}">
                      <a16:creationId xmlns:a16="http://schemas.microsoft.com/office/drawing/2014/main" id="{D735E99D-5AF9-174C-8E83-28479BD52A3E}"/>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 cm</a:t>
                  </a:r>
                </a:p>
              </p:txBody>
            </p:sp>
            <p:cxnSp>
              <p:nvCxnSpPr>
                <p:cNvPr id="77" name="Rett linje 76">
                  <a:extLst>
                    <a:ext uri="{FF2B5EF4-FFF2-40B4-BE49-F238E27FC236}">
                      <a16:creationId xmlns:a16="http://schemas.microsoft.com/office/drawing/2014/main" id="{A70D7560-61DB-994A-87B8-39AAE2B011A2}"/>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75" name="Rett linje 74">
                <a:extLst>
                  <a:ext uri="{FF2B5EF4-FFF2-40B4-BE49-F238E27FC236}">
                    <a16:creationId xmlns:a16="http://schemas.microsoft.com/office/drawing/2014/main" id="{6BB287FE-25B7-6E46-A8D8-09106D1DE5E0}"/>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4" name="Gruppe 93">
              <a:extLst>
                <a:ext uri="{FF2B5EF4-FFF2-40B4-BE49-F238E27FC236}">
                  <a16:creationId xmlns:a16="http://schemas.microsoft.com/office/drawing/2014/main" id="{2C16CF82-97BF-0148-B86A-9951B518F6E9}"/>
                </a:ext>
              </a:extLst>
            </p:cNvPr>
            <p:cNvGrpSpPr/>
            <p:nvPr userDrawn="1"/>
          </p:nvGrpSpPr>
          <p:grpSpPr>
            <a:xfrm>
              <a:off x="-715963" y="-4004"/>
              <a:ext cx="590564" cy="6862004"/>
              <a:chOff x="-715963" y="-4004"/>
              <a:chExt cx="590564" cy="6862004"/>
            </a:xfrm>
          </p:grpSpPr>
          <p:sp>
            <p:nvSpPr>
              <p:cNvPr id="95" name="Rektangel 94">
                <a:extLst>
                  <a:ext uri="{FF2B5EF4-FFF2-40B4-BE49-F238E27FC236}">
                    <a16:creationId xmlns:a16="http://schemas.microsoft.com/office/drawing/2014/main" id="{CF65C379-267C-BB4F-A4C0-EF3E3538965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2,13 cm</a:t>
                </a:r>
              </a:p>
            </p:txBody>
          </p:sp>
          <p:sp>
            <p:nvSpPr>
              <p:cNvPr id="96" name="Rektangel 95">
                <a:extLst>
                  <a:ext uri="{FF2B5EF4-FFF2-40B4-BE49-F238E27FC236}">
                    <a16:creationId xmlns:a16="http://schemas.microsoft.com/office/drawing/2014/main" id="{B4C47047-2EED-5F40-82EE-04A3BFEAD50C}"/>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97" name="Rektangel 96">
                <a:extLst>
                  <a:ext uri="{FF2B5EF4-FFF2-40B4-BE49-F238E27FC236}">
                    <a16:creationId xmlns:a16="http://schemas.microsoft.com/office/drawing/2014/main" id="{8B1E96CC-ED06-AA41-8932-E34FD694D0DE}"/>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98" name="Rektangel 97">
                <a:extLst>
                  <a:ext uri="{FF2B5EF4-FFF2-40B4-BE49-F238E27FC236}">
                    <a16:creationId xmlns:a16="http://schemas.microsoft.com/office/drawing/2014/main" id="{642D5F4C-819A-1748-9143-910B7D3857BC}"/>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cxnSp>
            <p:nvCxnSpPr>
              <p:cNvPr id="99" name="Rett linje 98">
                <a:extLst>
                  <a:ext uri="{FF2B5EF4-FFF2-40B4-BE49-F238E27FC236}">
                    <a16:creationId xmlns:a16="http://schemas.microsoft.com/office/drawing/2014/main" id="{980BA797-8DD7-B649-833E-3D97C11FD37C}"/>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Rett linje 99">
                <a:extLst>
                  <a:ext uri="{FF2B5EF4-FFF2-40B4-BE49-F238E27FC236}">
                    <a16:creationId xmlns:a16="http://schemas.microsoft.com/office/drawing/2014/main" id="{BC32A0A9-54E5-CD4C-BE81-6E7DC431DB2A}"/>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Rett linje 100">
                <a:extLst>
                  <a:ext uri="{FF2B5EF4-FFF2-40B4-BE49-F238E27FC236}">
                    <a16:creationId xmlns:a16="http://schemas.microsoft.com/office/drawing/2014/main" id="{249C515F-6819-F04B-AD39-C3EBC7066AC1}"/>
                  </a:ext>
                </a:extLst>
              </p:cNvPr>
              <p:cNvCxnSpPr>
                <a:cxnSpLocks/>
                <a:stCxn id="103"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Rett linje 101">
                <a:extLst>
                  <a:ext uri="{FF2B5EF4-FFF2-40B4-BE49-F238E27FC236}">
                    <a16:creationId xmlns:a16="http://schemas.microsoft.com/office/drawing/2014/main" id="{8C691848-1A12-F74A-A3FA-44B5DBFA0EF1}"/>
                  </a:ext>
                </a:extLst>
              </p:cNvPr>
              <p:cNvCxnSpPr>
                <a:cxnSpLocks/>
                <a:stCxn id="103"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3" name="Rektangel 102">
                <a:extLst>
                  <a:ext uri="{FF2B5EF4-FFF2-40B4-BE49-F238E27FC236}">
                    <a16:creationId xmlns:a16="http://schemas.microsoft.com/office/drawing/2014/main" id="{679A96D0-630E-A248-8A66-85AFEAADB6D9}"/>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104" name="Rett linje 103">
                <a:extLst>
                  <a:ext uri="{FF2B5EF4-FFF2-40B4-BE49-F238E27FC236}">
                    <a16:creationId xmlns:a16="http://schemas.microsoft.com/office/drawing/2014/main" id="{277A3813-78CA-4245-9274-37A394F9AC8C}"/>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105" name="Rektangel 104">
                <a:extLst>
                  <a:ext uri="{FF2B5EF4-FFF2-40B4-BE49-F238E27FC236}">
                    <a16:creationId xmlns:a16="http://schemas.microsoft.com/office/drawing/2014/main" id="{D02A2843-C4BF-0948-A00B-ABA55DFA0E9B}"/>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106" name="Rett linje 105">
                <a:extLst>
                  <a:ext uri="{FF2B5EF4-FFF2-40B4-BE49-F238E27FC236}">
                    <a16:creationId xmlns:a16="http://schemas.microsoft.com/office/drawing/2014/main" id="{BB928164-D999-9747-8045-A70F91E56148}"/>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07" name="Rett linje 106">
                <a:extLst>
                  <a:ext uri="{FF2B5EF4-FFF2-40B4-BE49-F238E27FC236}">
                    <a16:creationId xmlns:a16="http://schemas.microsoft.com/office/drawing/2014/main" id="{C7477409-7230-4247-BA24-6E66275F588F}"/>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Rett linje 107">
                <a:extLst>
                  <a:ext uri="{FF2B5EF4-FFF2-40B4-BE49-F238E27FC236}">
                    <a16:creationId xmlns:a16="http://schemas.microsoft.com/office/drawing/2014/main" id="{1DEAA521-022B-7E41-855C-0F5D51E729B6}"/>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09" name="TekstSylinder 108">
              <a:extLst>
                <a:ext uri="{FF2B5EF4-FFF2-40B4-BE49-F238E27FC236}">
                  <a16:creationId xmlns:a16="http://schemas.microsoft.com/office/drawing/2014/main" id="{45B3E6E9-F77A-DD45-98C1-8C513069745F}"/>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endParaRPr lang="nb-NO" sz="800" dirty="0">
                <a:solidFill>
                  <a:schemeClr val="tx1"/>
                </a:solidFill>
              </a:endParaRPr>
            </a:p>
          </p:txBody>
        </p:sp>
      </p:grpSp>
      <p:grpSp>
        <p:nvGrpSpPr>
          <p:cNvPr id="8" name="Gruppe 7">
            <a:extLst>
              <a:ext uri="{FF2B5EF4-FFF2-40B4-BE49-F238E27FC236}">
                <a16:creationId xmlns:a16="http://schemas.microsoft.com/office/drawing/2014/main" id="{CBB6964B-BA5A-DD48-A089-32057D28988E}"/>
              </a:ext>
            </a:extLst>
          </p:cNvPr>
          <p:cNvGrpSpPr/>
          <p:nvPr userDrawn="1"/>
        </p:nvGrpSpPr>
        <p:grpSpPr>
          <a:xfrm>
            <a:off x="12252770" y="1"/>
            <a:ext cx="1165167" cy="4935681"/>
            <a:chOff x="12252770" y="1"/>
            <a:chExt cx="1165167" cy="4935681"/>
          </a:xfrm>
        </p:grpSpPr>
        <p:grpSp>
          <p:nvGrpSpPr>
            <p:cNvPr id="110" name="Gruppe 109">
              <a:extLst>
                <a:ext uri="{FF2B5EF4-FFF2-40B4-BE49-F238E27FC236}">
                  <a16:creationId xmlns:a16="http://schemas.microsoft.com/office/drawing/2014/main" id="{C9C92012-9FC3-2E4E-BE38-A18855EFBC7C}"/>
                </a:ext>
              </a:extLst>
            </p:cNvPr>
            <p:cNvGrpSpPr/>
            <p:nvPr userDrawn="1"/>
          </p:nvGrpSpPr>
          <p:grpSpPr>
            <a:xfrm>
              <a:off x="12252770" y="1"/>
              <a:ext cx="409071" cy="3254927"/>
              <a:chOff x="12252770" y="1"/>
              <a:chExt cx="588588" cy="4683318"/>
            </a:xfrm>
          </p:grpSpPr>
          <p:sp>
            <p:nvSpPr>
              <p:cNvPr id="111" name="Rektangel 110">
                <a:extLst>
                  <a:ext uri="{FF2B5EF4-FFF2-40B4-BE49-F238E27FC236}">
                    <a16:creationId xmlns:a16="http://schemas.microsoft.com/office/drawing/2014/main" id="{D9D0B4AE-0662-2F43-8093-C11987AA9007}"/>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12" name="Gruppe 111">
                <a:extLst>
                  <a:ext uri="{FF2B5EF4-FFF2-40B4-BE49-F238E27FC236}">
                    <a16:creationId xmlns:a16="http://schemas.microsoft.com/office/drawing/2014/main" id="{45F59ADC-46DD-CC40-AC59-6E98221334D7}"/>
                  </a:ext>
                </a:extLst>
              </p:cNvPr>
              <p:cNvGrpSpPr/>
              <p:nvPr userDrawn="1"/>
            </p:nvGrpSpPr>
            <p:grpSpPr>
              <a:xfrm>
                <a:off x="12326727" y="84822"/>
                <a:ext cx="440675" cy="4513676"/>
                <a:chOff x="12316858" y="92947"/>
                <a:chExt cx="440675" cy="4513676"/>
              </a:xfrm>
            </p:grpSpPr>
            <p:grpSp>
              <p:nvGrpSpPr>
                <p:cNvPr id="113" name="Gruppe 112">
                  <a:extLst>
                    <a:ext uri="{FF2B5EF4-FFF2-40B4-BE49-F238E27FC236}">
                      <a16:creationId xmlns:a16="http://schemas.microsoft.com/office/drawing/2014/main" id="{CD074050-EE73-4342-AFCE-05394593BD2F}"/>
                    </a:ext>
                  </a:extLst>
                </p:cNvPr>
                <p:cNvGrpSpPr/>
                <p:nvPr userDrawn="1"/>
              </p:nvGrpSpPr>
              <p:grpSpPr>
                <a:xfrm>
                  <a:off x="12316858" y="92947"/>
                  <a:ext cx="440675" cy="1322025"/>
                  <a:chOff x="12316858" y="92947"/>
                  <a:chExt cx="440675" cy="1322025"/>
                </a:xfrm>
              </p:grpSpPr>
              <p:sp>
                <p:nvSpPr>
                  <p:cNvPr id="123" name="Rektangel 122">
                    <a:extLst>
                      <a:ext uri="{FF2B5EF4-FFF2-40B4-BE49-F238E27FC236}">
                        <a16:creationId xmlns:a16="http://schemas.microsoft.com/office/drawing/2014/main" id="{1377A3AD-D44C-0742-9B48-A685AE324C7D}"/>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4" name="Rektangel 123">
                    <a:extLst>
                      <a:ext uri="{FF2B5EF4-FFF2-40B4-BE49-F238E27FC236}">
                        <a16:creationId xmlns:a16="http://schemas.microsoft.com/office/drawing/2014/main" id="{A78EDC14-E0FB-D84C-817C-F708E18EAB44}"/>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5" name="Rektangel 124">
                    <a:extLst>
                      <a:ext uri="{FF2B5EF4-FFF2-40B4-BE49-F238E27FC236}">
                        <a16:creationId xmlns:a16="http://schemas.microsoft.com/office/drawing/2014/main" id="{DC4DBF56-E631-6343-BC9A-AFB883B41953}"/>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4" name="Gruppe 113">
                  <a:extLst>
                    <a:ext uri="{FF2B5EF4-FFF2-40B4-BE49-F238E27FC236}">
                      <a16:creationId xmlns:a16="http://schemas.microsoft.com/office/drawing/2014/main" id="{85B84A1D-B5F3-D14A-B84E-F6637105161F}"/>
                    </a:ext>
                  </a:extLst>
                </p:cNvPr>
                <p:cNvGrpSpPr/>
                <p:nvPr userDrawn="1"/>
              </p:nvGrpSpPr>
              <p:grpSpPr>
                <a:xfrm>
                  <a:off x="12316858" y="1468435"/>
                  <a:ext cx="440675" cy="1322025"/>
                  <a:chOff x="12316858" y="1600866"/>
                  <a:chExt cx="440675" cy="1322025"/>
                </a:xfrm>
              </p:grpSpPr>
              <p:sp>
                <p:nvSpPr>
                  <p:cNvPr id="120" name="Rektangel 119">
                    <a:extLst>
                      <a:ext uri="{FF2B5EF4-FFF2-40B4-BE49-F238E27FC236}">
                        <a16:creationId xmlns:a16="http://schemas.microsoft.com/office/drawing/2014/main" id="{0B13B0B7-FEB5-1B40-86D4-F84FFECAFA56}"/>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1" name="Rektangel 120">
                    <a:extLst>
                      <a:ext uri="{FF2B5EF4-FFF2-40B4-BE49-F238E27FC236}">
                        <a16:creationId xmlns:a16="http://schemas.microsoft.com/office/drawing/2014/main" id="{CED241D4-53D9-B546-A17C-D2A3C0F01BA7}"/>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2" name="Rektangel 121">
                    <a:extLst>
                      <a:ext uri="{FF2B5EF4-FFF2-40B4-BE49-F238E27FC236}">
                        <a16:creationId xmlns:a16="http://schemas.microsoft.com/office/drawing/2014/main" id="{BD2FDEE2-59C5-2244-8D48-B748B21F44E6}"/>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5" name="Gruppe 114">
                  <a:extLst>
                    <a:ext uri="{FF2B5EF4-FFF2-40B4-BE49-F238E27FC236}">
                      <a16:creationId xmlns:a16="http://schemas.microsoft.com/office/drawing/2014/main" id="{353F38E4-440D-D14F-A3C3-220E2A725180}"/>
                    </a:ext>
                  </a:extLst>
                </p:cNvPr>
                <p:cNvGrpSpPr/>
                <p:nvPr userDrawn="1"/>
              </p:nvGrpSpPr>
              <p:grpSpPr>
                <a:xfrm>
                  <a:off x="12316858" y="2843923"/>
                  <a:ext cx="440675" cy="1762700"/>
                  <a:chOff x="12316858" y="3201732"/>
                  <a:chExt cx="440675" cy="1762700"/>
                </a:xfrm>
              </p:grpSpPr>
              <p:sp>
                <p:nvSpPr>
                  <p:cNvPr id="116" name="Rektangel 115">
                    <a:extLst>
                      <a:ext uri="{FF2B5EF4-FFF2-40B4-BE49-F238E27FC236}">
                        <a16:creationId xmlns:a16="http://schemas.microsoft.com/office/drawing/2014/main" id="{88F57B44-0B4E-2741-9DB9-91D02336B1AE}"/>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7" name="Rektangel 116">
                    <a:extLst>
                      <a:ext uri="{FF2B5EF4-FFF2-40B4-BE49-F238E27FC236}">
                        <a16:creationId xmlns:a16="http://schemas.microsoft.com/office/drawing/2014/main" id="{39067185-4605-874B-893C-F2B4942611E0}"/>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8" name="Rektangel 117">
                    <a:extLst>
                      <a:ext uri="{FF2B5EF4-FFF2-40B4-BE49-F238E27FC236}">
                        <a16:creationId xmlns:a16="http://schemas.microsoft.com/office/drawing/2014/main" id="{7FC7A109-0231-844F-B452-CE563CE3F063}"/>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9" name="Rektangel 118">
                    <a:extLst>
                      <a:ext uri="{FF2B5EF4-FFF2-40B4-BE49-F238E27FC236}">
                        <a16:creationId xmlns:a16="http://schemas.microsoft.com/office/drawing/2014/main" id="{39A195BA-5772-5944-8FDB-4AA90CCBAB47}"/>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26" name="TekstSylinder 125">
              <a:extLst>
                <a:ext uri="{FF2B5EF4-FFF2-40B4-BE49-F238E27FC236}">
                  <a16:creationId xmlns:a16="http://schemas.microsoft.com/office/drawing/2014/main" id="{3484B298-00C0-F64D-9790-F98610961696}"/>
                </a:ext>
              </a:extLst>
            </p:cNvPr>
            <p:cNvSpPr txBox="1"/>
            <p:nvPr userDrawn="1"/>
          </p:nvSpPr>
          <p:spPr>
            <a:xfrm>
              <a:off x="12252771" y="3429000"/>
              <a:ext cx="1127661" cy="1506682"/>
            </a:xfrm>
            <a:prstGeom prst="rect">
              <a:avLst/>
            </a:prstGeom>
            <a:noFill/>
          </p:spPr>
          <p:txBody>
            <a:bodyPr wrap="square" lIns="0" tIns="0" rIns="0" bIns="0" rtlCol="0">
              <a:noAutofit/>
            </a:bodyPr>
            <a:lstStyle/>
            <a:p>
              <a:pPr algn="l"/>
              <a:r>
                <a:rPr lang="nb-NO" sz="800" kern="1200" dirty="0">
                  <a:solidFill>
                    <a:schemeClr val="tx1"/>
                  </a:solidFill>
                  <a:latin typeface="+mn-lt"/>
                  <a:ea typeface="+mn-ea"/>
                  <a:cs typeface="+mn-cs"/>
                </a:rPr>
                <a:t>Det er lov å endre bakgrunnsfarge.</a:t>
              </a:r>
            </a:p>
            <a:p>
              <a:pPr marL="0" indent="0" algn="l">
                <a:buNone/>
              </a:pPr>
              <a:endParaRPr lang="nb-NO" sz="800" kern="1200" dirty="0">
                <a:solidFill>
                  <a:schemeClr val="tx1"/>
                </a:solidFill>
                <a:latin typeface="+mn-lt"/>
                <a:ea typeface="+mn-ea"/>
                <a:cs typeface="+mn-cs"/>
              </a:endParaRPr>
            </a:p>
            <a:p>
              <a:pPr marL="0" indent="0" algn="l">
                <a:buNone/>
              </a:pPr>
              <a:r>
                <a:rPr lang="nb-NO" sz="800" kern="1200" dirty="0">
                  <a:solidFill>
                    <a:schemeClr val="tx1"/>
                  </a:solidFill>
                  <a:latin typeface="+mn-lt"/>
                  <a:ea typeface="+mn-ea"/>
                  <a:cs typeface="+mn-cs"/>
                </a:rPr>
                <a:t>På sider med positiv logo benyttes alltid lyse bakgrunnsfarger.</a:t>
              </a:r>
            </a:p>
            <a:p>
              <a:pPr marL="0" indent="0" algn="l">
                <a:buNone/>
              </a:pPr>
              <a:endParaRPr lang="nb-NO" sz="800" kern="1200" dirty="0">
                <a:solidFill>
                  <a:schemeClr val="tx1"/>
                </a:solidFill>
                <a:latin typeface="+mn-lt"/>
                <a:ea typeface="+mn-ea"/>
                <a:cs typeface="+mn-cs"/>
              </a:endParaRPr>
            </a:p>
            <a:p>
              <a:pPr marL="0" indent="0" algn="l">
                <a:buNone/>
              </a:pPr>
              <a:r>
                <a:rPr lang="nb-NO" sz="800" b="1" kern="1200" dirty="0">
                  <a:solidFill>
                    <a:schemeClr val="tx1"/>
                  </a:solidFill>
                  <a:latin typeface="+mn-lt"/>
                  <a:ea typeface="+mn-ea"/>
                  <a:cs typeface="+mn-cs"/>
                </a:rPr>
                <a:t>Sørg alltid for god lesbarhet/kontrast </a:t>
              </a:r>
              <a:r>
                <a:rPr lang="nb-NO" sz="800" kern="1200" dirty="0">
                  <a:solidFill>
                    <a:schemeClr val="tx1"/>
                  </a:solidFill>
                  <a:latin typeface="+mn-lt"/>
                  <a:ea typeface="+mn-ea"/>
                  <a:cs typeface="+mn-cs"/>
                </a:rPr>
                <a:t>og følg lovlige farge-kombinasjoner.</a:t>
              </a:r>
            </a:p>
          </p:txBody>
        </p:sp>
        <p:cxnSp>
          <p:nvCxnSpPr>
            <p:cNvPr id="11" name="Vinkel 10">
              <a:extLst>
                <a:ext uri="{FF2B5EF4-FFF2-40B4-BE49-F238E27FC236}">
                  <a16:creationId xmlns:a16="http://schemas.microsoft.com/office/drawing/2014/main" id="{78D3CBB5-2B72-8343-94A5-B544F70D8B49}"/>
                </a:ext>
              </a:extLst>
            </p:cNvPr>
            <p:cNvCxnSpPr>
              <a:cxnSpLocks/>
              <a:stCxn id="123" idx="3"/>
              <a:endCxn id="120" idx="3"/>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7" name="TekstSylinder 16">
              <a:extLst>
                <a:ext uri="{FF2B5EF4-FFF2-40B4-BE49-F238E27FC236}">
                  <a16:creationId xmlns:a16="http://schemas.microsoft.com/office/drawing/2014/main" id="{19819DB8-B612-BD4F-87C2-D875F61C4A97}"/>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dirty="0">
                  <a:solidFill>
                    <a:schemeClr val="tx1"/>
                  </a:solidFill>
                </a:rPr>
                <a:t>Mørk blå og mørk grønn bakgrunn, skal alltid ha negativ tekst/logo</a:t>
              </a:r>
            </a:p>
          </p:txBody>
        </p:sp>
      </p:grpSp>
    </p:spTree>
    <p:extLst>
      <p:ext uri="{BB962C8B-B14F-4D97-AF65-F5344CB8AC3E}">
        <p14:creationId xmlns:p14="http://schemas.microsoft.com/office/powerpoint/2010/main" val="1816548450"/>
      </p:ext>
    </p:extLst>
  </p:cSld>
  <p:clrMap bg1="lt1" tx1="dk1" bg2="lt2" tx2="dk2" accent1="accent1" accent2="accent2" accent3="accent3" accent4="accent4" accent5="accent5" accent6="accent6" hlink="hlink" folHlink="folHlink"/>
  <p:sldLayoutIdLst>
    <p:sldLayoutId id="2147483871" r:id="rId1"/>
    <p:sldLayoutId id="2147483875" r:id="rId2"/>
    <p:sldLayoutId id="2147483872" r:id="rId3"/>
    <p:sldLayoutId id="2147483873" r:id="rId4"/>
    <p:sldLayoutId id="2147483874" r:id="rId5"/>
    <p:sldLayoutId id="2147483867" r:id="rId6"/>
    <p:sldLayoutId id="2147483868" r:id="rId7"/>
    <p:sldLayoutId id="2147483786" r:id="rId8"/>
    <p:sldLayoutId id="2147483706" r:id="rId9"/>
    <p:sldLayoutId id="2147483711" r:id="rId10"/>
    <p:sldLayoutId id="2147483850" r:id="rId11"/>
    <p:sldLayoutId id="2147483849" r:id="rId12"/>
    <p:sldLayoutId id="2147483844" r:id="rId13"/>
    <p:sldLayoutId id="2147483740" r:id="rId14"/>
    <p:sldLayoutId id="2147483741" r:id="rId15"/>
    <p:sldLayoutId id="2147483860" r:id="rId16"/>
    <p:sldLayoutId id="2147483742" r:id="rId17"/>
    <p:sldLayoutId id="2147483743" r:id="rId18"/>
    <p:sldLayoutId id="2147483870" r:id="rId19"/>
    <p:sldLayoutId id="2147483869" r:id="rId20"/>
    <p:sldLayoutId id="2147483864" r:id="rId21"/>
    <p:sldLayoutId id="2147483908" r:id="rId22"/>
    <p:sldLayoutId id="2147483910" r:id="rId23"/>
    <p:sldLayoutId id="2147483912" r:id="rId24"/>
    <p:sldLayoutId id="2147483914" r:id="rId25"/>
  </p:sldLayoutIdLst>
  <p:hf hdr="0" ftr="0"/>
  <p:txStyles>
    <p:title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p:titleStyle>
    <p:bodyStyle>
      <a:lvl1pPr marL="216000" indent="-216000" algn="l" defTabSz="914400" rtl="0" eaLnBrk="1" latinLnBrk="0" hangingPunct="1">
        <a:lnSpc>
          <a:spcPct val="100000"/>
        </a:lnSpc>
        <a:spcBef>
          <a:spcPts val="1200"/>
        </a:spcBef>
        <a:buSzPct val="100000"/>
        <a:buFontTx/>
        <a:buBlip>
          <a:blip r:embed="rId28"/>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38" userDrawn="1">
          <p15:clr>
            <a:srgbClr val="F26B43"/>
          </p15:clr>
        </p15:guide>
        <p15:guide id="3" pos="7242">
          <p15:clr>
            <a:srgbClr val="F26B43"/>
          </p15:clr>
        </p15:guide>
        <p15:guide id="4" pos="2560">
          <p15:clr>
            <a:srgbClr val="F26B43"/>
          </p15:clr>
        </p15:guide>
        <p15:guide id="5" pos="1282">
          <p15:clr>
            <a:srgbClr val="F26B43"/>
          </p15:clr>
        </p15:guide>
        <p15:guide id="6" pos="5120">
          <p15:clr>
            <a:srgbClr val="F26B43"/>
          </p15:clr>
        </p15:guide>
        <p15:guide id="7" pos="6403">
          <p15:clr>
            <a:srgbClr val="F26B43"/>
          </p15:clr>
        </p15:guide>
        <p15:guide id="8" orient="horz" pos="1280">
          <p15:clr>
            <a:srgbClr val="F26B43"/>
          </p15:clr>
        </p15:guide>
        <p15:guide id="9" orient="horz" pos="2561">
          <p15:clr>
            <a:srgbClr val="F26B43"/>
          </p15:clr>
        </p15:guide>
        <p15:guide id="10" orient="horz" pos="3838">
          <p15:clr>
            <a:srgbClr val="F26B43"/>
          </p15:clr>
        </p15:guide>
        <p15:guide id="11" orient="horz" pos="411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7D19DB-E18F-4144-9CBC-76AF7C95EB5D}"/>
              </a:ext>
            </a:extLst>
          </p:cNvPr>
          <p:cNvSpPr>
            <a:spLocks noGrp="1"/>
          </p:cNvSpPr>
          <p:nvPr>
            <p:ph type="title"/>
          </p:nvPr>
        </p:nvSpPr>
        <p:spPr>
          <a:xfrm>
            <a:off x="695326" y="720001"/>
            <a:ext cx="9469438" cy="1311999"/>
          </a:xfrm>
          <a:prstGeom prst="rect">
            <a:avLst/>
          </a:prstGeom>
        </p:spPr>
        <p:txBody>
          <a:bodyPr vert="horz" lIns="0" tIns="0" rIns="0" bIns="0" rtlCol="0" anchor="t">
            <a:normAutofit/>
          </a:bodyPr>
          <a:lstStyle/>
          <a:p>
            <a:r>
              <a:rPr lang="nb-NO" dirty="0"/>
              <a:t>Klikk for å redigere tittelstil</a:t>
            </a:r>
            <a:endParaRPr dirty="0"/>
          </a:p>
        </p:txBody>
      </p:sp>
      <p:sp>
        <p:nvSpPr>
          <p:cNvPr id="3" name="Text Placeholder 2">
            <a:extLst>
              <a:ext uri="{FF2B5EF4-FFF2-40B4-BE49-F238E27FC236}">
                <a16:creationId xmlns:a16="http://schemas.microsoft.com/office/drawing/2014/main" id="{F6E42F49-DDD6-394E-A8FF-1D33FFDB0437}"/>
              </a:ext>
            </a:extLst>
          </p:cNvPr>
          <p:cNvSpPr>
            <a:spLocks noGrp="1"/>
          </p:cNvSpPr>
          <p:nvPr>
            <p:ph type="body" idx="1"/>
          </p:nvPr>
        </p:nvSpPr>
        <p:spPr>
          <a:xfrm>
            <a:off x="695326" y="2032000"/>
            <a:ext cx="9469438" cy="4060795"/>
          </a:xfrm>
          <a:prstGeom prst="rect">
            <a:avLst/>
          </a:prstGeom>
        </p:spPr>
        <p:txBody>
          <a:bodyPr vert="horz" lIns="0" tIns="0" rIns="0" bIns="0" rtlCol="0" anchor="t">
            <a:noAutofit/>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endParaRPr dirty="0"/>
          </a:p>
        </p:txBody>
      </p:sp>
      <p:sp>
        <p:nvSpPr>
          <p:cNvPr id="4" name="Date Placeholder 3">
            <a:extLst>
              <a:ext uri="{FF2B5EF4-FFF2-40B4-BE49-F238E27FC236}">
                <a16:creationId xmlns:a16="http://schemas.microsoft.com/office/drawing/2014/main" id="{60BD181B-26C6-1441-AC51-F9CA495AD871}"/>
              </a:ext>
            </a:extLst>
          </p:cNvPr>
          <p:cNvSpPr>
            <a:spLocks noGrp="1"/>
          </p:cNvSpPr>
          <p:nvPr>
            <p:ph type="dt" sz="half" idx="2"/>
          </p:nvPr>
        </p:nvSpPr>
        <p:spPr>
          <a:xfrm>
            <a:off x="10156825" y="6292352"/>
            <a:ext cx="1339850" cy="365125"/>
          </a:xfrm>
          <a:prstGeom prst="rect">
            <a:avLst/>
          </a:prstGeom>
        </p:spPr>
        <p:txBody>
          <a:bodyPr vert="horz" lIns="91440" tIns="45720" rIns="91440" bIns="45720" rtlCol="0" anchor="ctr"/>
          <a:lstStyle>
            <a:lvl1pPr algn="r">
              <a:defRPr sz="900" b="0" i="0">
                <a:solidFill>
                  <a:schemeClr val="tx1"/>
                </a:solidFill>
                <a:latin typeface="Oslo Sans" panose="02000000000000000000" pitchFamily="2" charset="77"/>
              </a:defRPr>
            </a:lvl1pPr>
          </a:lstStyle>
          <a:p>
            <a:fld id="{A40496DB-E8C8-4849-8A63-AC568158CC03}" type="datetime1">
              <a:rPr lang="nb-NO" smtClean="0"/>
              <a:t>10.02.2021</a:t>
            </a:fld>
            <a:endParaRPr lang="nb-NO" dirty="0"/>
          </a:p>
        </p:txBody>
      </p:sp>
      <p:sp>
        <p:nvSpPr>
          <p:cNvPr id="5" name="Footer Placeholder 4">
            <a:extLst>
              <a:ext uri="{FF2B5EF4-FFF2-40B4-BE49-F238E27FC236}">
                <a16:creationId xmlns:a16="http://schemas.microsoft.com/office/drawing/2014/main" id="{A4DFE725-0D07-7B47-98CD-EAA5EC15E8C6}"/>
              </a:ext>
            </a:extLst>
          </p:cNvPr>
          <p:cNvSpPr>
            <a:spLocks noGrp="1"/>
          </p:cNvSpPr>
          <p:nvPr>
            <p:ph type="ftr" sz="quarter" idx="3"/>
          </p:nvPr>
        </p:nvSpPr>
        <p:spPr>
          <a:xfrm>
            <a:off x="2035176" y="6292849"/>
            <a:ext cx="8121648" cy="365125"/>
          </a:xfrm>
          <a:prstGeom prst="rect">
            <a:avLst/>
          </a:prstGeom>
        </p:spPr>
        <p:txBody>
          <a:bodyPr vert="horz" lIns="91440" tIns="45720" rIns="91440" bIns="45720" rtlCol="0" anchor="ctr"/>
          <a:lstStyle>
            <a:lvl1pPr algn="ctr">
              <a:defRPr sz="1000" b="0" i="0">
                <a:solidFill>
                  <a:schemeClr val="tx1"/>
                </a:solidFill>
                <a:latin typeface="Oslo Sans Light" panose="02000000000000000000" pitchFamily="2" charset="77"/>
              </a:defRPr>
            </a:lvl1pPr>
          </a:lstStyle>
          <a:p>
            <a:endParaRPr lang="nb-NO" dirty="0"/>
          </a:p>
        </p:txBody>
      </p:sp>
      <p:sp>
        <p:nvSpPr>
          <p:cNvPr id="6" name="Slide Number Placeholder 5">
            <a:extLst>
              <a:ext uri="{FF2B5EF4-FFF2-40B4-BE49-F238E27FC236}">
                <a16:creationId xmlns:a16="http://schemas.microsoft.com/office/drawing/2014/main" id="{9038F127-E3EF-B346-96BD-C679BB3F2366}"/>
              </a:ext>
            </a:extLst>
          </p:cNvPr>
          <p:cNvSpPr>
            <a:spLocks noGrp="1"/>
          </p:cNvSpPr>
          <p:nvPr>
            <p:ph type="sldNum" sz="quarter" idx="4"/>
          </p:nvPr>
        </p:nvSpPr>
        <p:spPr>
          <a:xfrm>
            <a:off x="11496674" y="6292352"/>
            <a:ext cx="695325" cy="365125"/>
          </a:xfrm>
          <a:prstGeom prst="rect">
            <a:avLst/>
          </a:prstGeom>
        </p:spPr>
        <p:txBody>
          <a:bodyPr vert="horz" lIns="91440" tIns="45720" rIns="91440" bIns="45720" rtlCol="0" anchor="ctr"/>
          <a:lstStyle>
            <a:lvl1pPr algn="ctr">
              <a:defRPr sz="900" b="0" i="0">
                <a:solidFill>
                  <a:schemeClr val="tx1"/>
                </a:solidFill>
                <a:latin typeface="Oslo Sans" panose="02000000000000000000" pitchFamily="2" charset="77"/>
              </a:defRPr>
            </a:lvl1pPr>
          </a:lstStyle>
          <a:p>
            <a:pPr algn="l"/>
            <a:fld id="{8ACEFDFC-287E-0A4D-81A7-6CC8C070690D}" type="slidenum">
              <a:rPr lang="nb-NO" smtClean="0"/>
              <a:pPr algn="l"/>
              <a:t>‹#›</a:t>
            </a:fld>
            <a:endParaRPr lang="nb-NO" dirty="0"/>
          </a:p>
        </p:txBody>
      </p:sp>
      <p:pic>
        <p:nvPicPr>
          <p:cNvPr id="19" name="Bilde 18">
            <a:extLst>
              <a:ext uri="{FF2B5EF4-FFF2-40B4-BE49-F238E27FC236}">
                <a16:creationId xmlns:a16="http://schemas.microsoft.com/office/drawing/2014/main" id="{655AFB16-D4F3-C04D-8A8D-B4B481D6101F}"/>
              </a:ext>
            </a:extLst>
          </p:cNvPr>
          <p:cNvPicPr>
            <a:picLocks noChangeAspect="1"/>
          </p:cNvPicPr>
          <p:nvPr/>
        </p:nvPicPr>
        <p:blipFill>
          <a:blip r:embed="rId33"/>
          <a:stretch>
            <a:fillRect/>
          </a:stretch>
        </p:blipFill>
        <p:spPr>
          <a:xfrm>
            <a:off x="331200" y="6296400"/>
            <a:ext cx="688336" cy="360000"/>
          </a:xfrm>
          <a:prstGeom prst="rect">
            <a:avLst/>
          </a:prstGeom>
        </p:spPr>
      </p:pic>
      <p:grpSp>
        <p:nvGrpSpPr>
          <p:cNvPr id="7" name="Gruppe 6">
            <a:extLst>
              <a:ext uri="{FF2B5EF4-FFF2-40B4-BE49-F238E27FC236}">
                <a16:creationId xmlns:a16="http://schemas.microsoft.com/office/drawing/2014/main" id="{D82277FC-07F1-AB47-941F-3BC464842E95}"/>
              </a:ext>
            </a:extLst>
          </p:cNvPr>
          <p:cNvGrpSpPr/>
          <p:nvPr userDrawn="1"/>
        </p:nvGrpSpPr>
        <p:grpSpPr>
          <a:xfrm>
            <a:off x="-715963" y="-1306644"/>
            <a:ext cx="12909163" cy="8164644"/>
            <a:chOff x="-715963" y="-1306644"/>
            <a:chExt cx="12909163" cy="8164644"/>
          </a:xfrm>
        </p:grpSpPr>
        <p:grpSp>
          <p:nvGrpSpPr>
            <p:cNvPr id="51" name="Gruppe 50">
              <a:extLst>
                <a:ext uri="{FF2B5EF4-FFF2-40B4-BE49-F238E27FC236}">
                  <a16:creationId xmlns:a16="http://schemas.microsoft.com/office/drawing/2014/main" id="{B44CDB01-E460-3643-978B-976DFDCDC9FE}"/>
                </a:ext>
              </a:extLst>
            </p:cNvPr>
            <p:cNvGrpSpPr/>
            <p:nvPr userDrawn="1"/>
          </p:nvGrpSpPr>
          <p:grpSpPr>
            <a:xfrm>
              <a:off x="-800" y="-1306644"/>
              <a:ext cx="12194000" cy="1075340"/>
              <a:chOff x="-800" y="-1229864"/>
              <a:chExt cx="12194000" cy="1075340"/>
            </a:xfrm>
          </p:grpSpPr>
          <p:grpSp>
            <p:nvGrpSpPr>
              <p:cNvPr id="52" name="Gruppe 51">
                <a:extLst>
                  <a:ext uri="{FF2B5EF4-FFF2-40B4-BE49-F238E27FC236}">
                    <a16:creationId xmlns:a16="http://schemas.microsoft.com/office/drawing/2014/main" id="{DBE46DEF-60E7-5B46-AD1B-A57A5C59CA43}"/>
                  </a:ext>
                </a:extLst>
              </p:cNvPr>
              <p:cNvGrpSpPr/>
              <p:nvPr/>
            </p:nvGrpSpPr>
            <p:grpSpPr>
              <a:xfrm>
                <a:off x="0" y="-320124"/>
                <a:ext cx="12192000" cy="165600"/>
                <a:chOff x="0" y="-413084"/>
                <a:chExt cx="12192000" cy="206078"/>
              </a:xfrm>
              <a:solidFill>
                <a:schemeClr val="bg1"/>
              </a:solidFill>
            </p:grpSpPr>
            <p:sp>
              <p:nvSpPr>
                <p:cNvPr id="88" name="Rektangel 87">
                  <a:extLst>
                    <a:ext uri="{FF2B5EF4-FFF2-40B4-BE49-F238E27FC236}">
                      <a16:creationId xmlns:a16="http://schemas.microsoft.com/office/drawing/2014/main" id="{F13331D1-F609-AD44-83BF-BAEF95BF22E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89" name="Rektangel 88">
                  <a:extLst>
                    <a:ext uri="{FF2B5EF4-FFF2-40B4-BE49-F238E27FC236}">
                      <a16:creationId xmlns:a16="http://schemas.microsoft.com/office/drawing/2014/main" id="{601DC206-D487-2146-B60B-9346351B6209}"/>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90" name="Rektangel 89">
                  <a:extLst>
                    <a:ext uri="{FF2B5EF4-FFF2-40B4-BE49-F238E27FC236}">
                      <a16:creationId xmlns:a16="http://schemas.microsoft.com/office/drawing/2014/main" id="{95563654-18C4-E049-B075-EFAE23D27B7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91" name="Rektangel 90">
                  <a:extLst>
                    <a:ext uri="{FF2B5EF4-FFF2-40B4-BE49-F238E27FC236}">
                      <a16:creationId xmlns:a16="http://schemas.microsoft.com/office/drawing/2014/main" id="{C723BB83-6916-7F48-8496-B45E04B52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92" name="Rektangel 91">
                  <a:extLst>
                    <a:ext uri="{FF2B5EF4-FFF2-40B4-BE49-F238E27FC236}">
                      <a16:creationId xmlns:a16="http://schemas.microsoft.com/office/drawing/2014/main" id="{61EE50B3-2E35-D042-B07B-22CB8798A169}"/>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93" name="Rektangel 92">
                  <a:extLst>
                    <a:ext uri="{FF2B5EF4-FFF2-40B4-BE49-F238E27FC236}">
                      <a16:creationId xmlns:a16="http://schemas.microsoft.com/office/drawing/2014/main" id="{5F396E9B-C02C-E549-8D9D-2F635A7A1EE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grpSp>
          <p:cxnSp>
            <p:nvCxnSpPr>
              <p:cNvPr id="53" name="Rett linje 52">
                <a:extLst>
                  <a:ext uri="{FF2B5EF4-FFF2-40B4-BE49-F238E27FC236}">
                    <a16:creationId xmlns:a16="http://schemas.microsoft.com/office/drawing/2014/main" id="{E17FFD9C-CA80-F742-92C1-C8300BFFB9C9}"/>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Rett linje 55">
                <a:extLst>
                  <a:ext uri="{FF2B5EF4-FFF2-40B4-BE49-F238E27FC236}">
                    <a16:creationId xmlns:a16="http://schemas.microsoft.com/office/drawing/2014/main" id="{FE2AF690-3FA9-A94A-B8B5-A8D7675F87F1}"/>
                  </a:ext>
                </a:extLst>
              </p:cNvPr>
              <p:cNvCxnSpPr>
                <a:cxnSpLocks/>
                <a:stCxn id="78"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F4468E54-BA10-7244-BE9E-3618081B2E29}"/>
                  </a:ext>
                </a:extLst>
              </p:cNvPr>
              <p:cNvCxnSpPr>
                <a:cxnSpLocks/>
                <a:stCxn id="80"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802EFB61-8B6A-3448-AEFC-573BD73CBA7B}"/>
                  </a:ext>
                </a:extLst>
              </p:cNvPr>
              <p:cNvCxnSpPr>
                <a:cxnSpLocks/>
                <a:stCxn id="76"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Rett linje 60">
                <a:extLst>
                  <a:ext uri="{FF2B5EF4-FFF2-40B4-BE49-F238E27FC236}">
                    <a16:creationId xmlns:a16="http://schemas.microsoft.com/office/drawing/2014/main" id="{4495D86F-83BB-D841-819E-E7EFE4C86368}"/>
                  </a:ext>
                </a:extLst>
              </p:cNvPr>
              <p:cNvCxnSpPr>
                <a:cxnSpLocks/>
                <a:stCxn id="82"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F6759061-AE87-FB4F-BE6C-CA10D3EF2F63}"/>
                  </a:ext>
                </a:extLst>
              </p:cNvPr>
              <p:cNvCxnSpPr>
                <a:cxnSpLocks/>
                <a:stCxn id="86"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Rett linje 67">
                <a:extLst>
                  <a:ext uri="{FF2B5EF4-FFF2-40B4-BE49-F238E27FC236}">
                    <a16:creationId xmlns:a16="http://schemas.microsoft.com/office/drawing/2014/main" id="{966CD6C9-85A9-6242-A16C-A89819B4F63B}"/>
                  </a:ext>
                </a:extLst>
              </p:cNvPr>
              <p:cNvCxnSpPr>
                <a:cxnSpLocks/>
                <a:stCxn id="84"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Gruppe 68">
                <a:extLst>
                  <a:ext uri="{FF2B5EF4-FFF2-40B4-BE49-F238E27FC236}">
                    <a16:creationId xmlns:a16="http://schemas.microsoft.com/office/drawing/2014/main" id="{D22EC228-3961-D047-A490-0051EFBFB484}"/>
                  </a:ext>
                </a:extLst>
              </p:cNvPr>
              <p:cNvGrpSpPr/>
              <p:nvPr userDrawn="1"/>
            </p:nvGrpSpPr>
            <p:grpSpPr>
              <a:xfrm>
                <a:off x="0" y="-621464"/>
                <a:ext cx="12192000" cy="206078"/>
                <a:chOff x="0" y="-674874"/>
                <a:chExt cx="12192000" cy="206078"/>
              </a:xfrm>
            </p:grpSpPr>
            <p:sp>
              <p:nvSpPr>
                <p:cNvPr id="86" name="Rektangel 85">
                  <a:extLst>
                    <a:ext uri="{FF2B5EF4-FFF2-40B4-BE49-F238E27FC236}">
                      <a16:creationId xmlns:a16="http://schemas.microsoft.com/office/drawing/2014/main" id="{60D4D8E5-28E3-D043-872D-3C90EECEC9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33,87 cm</a:t>
                  </a:r>
                </a:p>
              </p:txBody>
            </p:sp>
            <p:cxnSp>
              <p:nvCxnSpPr>
                <p:cNvPr id="87" name="Rett linje 86">
                  <a:extLst>
                    <a:ext uri="{FF2B5EF4-FFF2-40B4-BE49-F238E27FC236}">
                      <a16:creationId xmlns:a16="http://schemas.microsoft.com/office/drawing/2014/main" id="{22AC440B-D129-2B46-906C-241A275D07F7}"/>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0" name="Gruppe 69">
                <a:extLst>
                  <a:ext uri="{FF2B5EF4-FFF2-40B4-BE49-F238E27FC236}">
                    <a16:creationId xmlns:a16="http://schemas.microsoft.com/office/drawing/2014/main" id="{DD245E6A-62D8-444C-8F4C-FA46DF1ACBF1}"/>
                  </a:ext>
                </a:extLst>
              </p:cNvPr>
              <p:cNvGrpSpPr/>
              <p:nvPr userDrawn="1"/>
            </p:nvGrpSpPr>
            <p:grpSpPr>
              <a:xfrm>
                <a:off x="0" y="-744566"/>
                <a:ext cx="10156824" cy="206078"/>
                <a:chOff x="0" y="-930144"/>
                <a:chExt cx="10156824" cy="206078"/>
              </a:xfrm>
            </p:grpSpPr>
            <p:sp>
              <p:nvSpPr>
                <p:cNvPr id="84" name="Rektangel 83">
                  <a:extLst>
                    <a:ext uri="{FF2B5EF4-FFF2-40B4-BE49-F238E27FC236}">
                      <a16:creationId xmlns:a16="http://schemas.microsoft.com/office/drawing/2014/main" id="{A6F930F5-1F42-8C44-912D-1E7AD767D42A}"/>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28,20 cm</a:t>
                  </a:r>
                </a:p>
              </p:txBody>
            </p:sp>
            <p:cxnSp>
              <p:nvCxnSpPr>
                <p:cNvPr id="85" name="Rett linje 84">
                  <a:extLst>
                    <a:ext uri="{FF2B5EF4-FFF2-40B4-BE49-F238E27FC236}">
                      <a16:creationId xmlns:a16="http://schemas.microsoft.com/office/drawing/2014/main" id="{0718B71B-1735-BA42-B9A4-84E37EF8111A}"/>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1" name="Gruppe 70">
                <a:extLst>
                  <a:ext uri="{FF2B5EF4-FFF2-40B4-BE49-F238E27FC236}">
                    <a16:creationId xmlns:a16="http://schemas.microsoft.com/office/drawing/2014/main" id="{7E1BCEC3-3A90-3740-BE0E-0C15D80AFDE3}"/>
                  </a:ext>
                </a:extLst>
              </p:cNvPr>
              <p:cNvGrpSpPr/>
              <p:nvPr userDrawn="1"/>
            </p:nvGrpSpPr>
            <p:grpSpPr>
              <a:xfrm>
                <a:off x="0" y="-867666"/>
                <a:ext cx="8128000" cy="206078"/>
                <a:chOff x="0" y="-1191934"/>
                <a:chExt cx="8128000" cy="206078"/>
              </a:xfrm>
            </p:grpSpPr>
            <p:sp>
              <p:nvSpPr>
                <p:cNvPr id="82" name="Rektangel 81">
                  <a:extLst>
                    <a:ext uri="{FF2B5EF4-FFF2-40B4-BE49-F238E27FC236}">
                      <a16:creationId xmlns:a16="http://schemas.microsoft.com/office/drawing/2014/main" id="{ABCA5FB8-8529-FD49-9610-5B2DAE59151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22,56 cm</a:t>
                  </a:r>
                </a:p>
              </p:txBody>
            </p:sp>
            <p:cxnSp>
              <p:nvCxnSpPr>
                <p:cNvPr id="83" name="Rett linje 82">
                  <a:extLst>
                    <a:ext uri="{FF2B5EF4-FFF2-40B4-BE49-F238E27FC236}">
                      <a16:creationId xmlns:a16="http://schemas.microsoft.com/office/drawing/2014/main" id="{DF3ADDFA-CA5C-4347-8A76-E401BD2421C4}"/>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2" name="Gruppe 71">
                <a:extLst>
                  <a:ext uri="{FF2B5EF4-FFF2-40B4-BE49-F238E27FC236}">
                    <a16:creationId xmlns:a16="http://schemas.microsoft.com/office/drawing/2014/main" id="{E373B03A-43B9-F247-98EA-F0F315D19065}"/>
                  </a:ext>
                </a:extLst>
              </p:cNvPr>
              <p:cNvGrpSpPr/>
              <p:nvPr userDrawn="1"/>
            </p:nvGrpSpPr>
            <p:grpSpPr>
              <a:xfrm>
                <a:off x="-800" y="-990766"/>
                <a:ext cx="6091200" cy="206078"/>
                <a:chOff x="0" y="-1453724"/>
                <a:chExt cx="6091200" cy="206078"/>
              </a:xfrm>
            </p:grpSpPr>
            <p:sp>
              <p:nvSpPr>
                <p:cNvPr id="80" name="Rektangel 79">
                  <a:extLst>
                    <a:ext uri="{FF2B5EF4-FFF2-40B4-BE49-F238E27FC236}">
                      <a16:creationId xmlns:a16="http://schemas.microsoft.com/office/drawing/2014/main" id="{D7CC119A-59B2-4E45-ABF4-12CC9863D8DB}"/>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81" name="Rett linje 80">
                  <a:extLst>
                    <a:ext uri="{FF2B5EF4-FFF2-40B4-BE49-F238E27FC236}">
                      <a16:creationId xmlns:a16="http://schemas.microsoft.com/office/drawing/2014/main" id="{29E19601-BF3A-6945-B6EA-B39B514666DF}"/>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3" name="Gruppe 72">
                <a:extLst>
                  <a:ext uri="{FF2B5EF4-FFF2-40B4-BE49-F238E27FC236}">
                    <a16:creationId xmlns:a16="http://schemas.microsoft.com/office/drawing/2014/main" id="{46D3E486-E9D7-D246-8D34-D3E03C5ADDA2}"/>
                  </a:ext>
                </a:extLst>
              </p:cNvPr>
              <p:cNvGrpSpPr/>
              <p:nvPr userDrawn="1"/>
            </p:nvGrpSpPr>
            <p:grpSpPr>
              <a:xfrm>
                <a:off x="0" y="-1113866"/>
                <a:ext cx="4060800" cy="206078"/>
                <a:chOff x="0" y="-1715514"/>
                <a:chExt cx="4060800" cy="206078"/>
              </a:xfrm>
            </p:grpSpPr>
            <p:sp>
              <p:nvSpPr>
                <p:cNvPr id="78" name="Rektangel 77">
                  <a:extLst>
                    <a:ext uri="{FF2B5EF4-FFF2-40B4-BE49-F238E27FC236}">
                      <a16:creationId xmlns:a16="http://schemas.microsoft.com/office/drawing/2014/main" id="{2924E641-B14F-9342-93B1-45270397C558}"/>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79" name="Rett linje 78">
                  <a:extLst>
                    <a:ext uri="{FF2B5EF4-FFF2-40B4-BE49-F238E27FC236}">
                      <a16:creationId xmlns:a16="http://schemas.microsoft.com/office/drawing/2014/main" id="{7289E497-4845-2B47-8B11-9AA2E9007152}"/>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4" name="Gruppe 73">
                <a:extLst>
                  <a:ext uri="{FF2B5EF4-FFF2-40B4-BE49-F238E27FC236}">
                    <a16:creationId xmlns:a16="http://schemas.microsoft.com/office/drawing/2014/main" id="{A4AE3721-B59D-6F4A-8398-9214B952E02F}"/>
                  </a:ext>
                </a:extLst>
              </p:cNvPr>
              <p:cNvGrpSpPr/>
              <p:nvPr userDrawn="1"/>
            </p:nvGrpSpPr>
            <p:grpSpPr>
              <a:xfrm>
                <a:off x="0" y="-1229864"/>
                <a:ext cx="1015200" cy="206078"/>
                <a:chOff x="0" y="-1959289"/>
                <a:chExt cx="1015200" cy="206078"/>
              </a:xfrm>
            </p:grpSpPr>
            <p:sp>
              <p:nvSpPr>
                <p:cNvPr id="76" name="Rektangel 75">
                  <a:extLst>
                    <a:ext uri="{FF2B5EF4-FFF2-40B4-BE49-F238E27FC236}">
                      <a16:creationId xmlns:a16="http://schemas.microsoft.com/office/drawing/2014/main" id="{D735E99D-5AF9-174C-8E83-28479BD52A3E}"/>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 cm</a:t>
                  </a:r>
                </a:p>
              </p:txBody>
            </p:sp>
            <p:cxnSp>
              <p:nvCxnSpPr>
                <p:cNvPr id="77" name="Rett linje 76">
                  <a:extLst>
                    <a:ext uri="{FF2B5EF4-FFF2-40B4-BE49-F238E27FC236}">
                      <a16:creationId xmlns:a16="http://schemas.microsoft.com/office/drawing/2014/main" id="{A70D7560-61DB-994A-87B8-39AAE2B011A2}"/>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75" name="Rett linje 74">
                <a:extLst>
                  <a:ext uri="{FF2B5EF4-FFF2-40B4-BE49-F238E27FC236}">
                    <a16:creationId xmlns:a16="http://schemas.microsoft.com/office/drawing/2014/main" id="{6BB287FE-25B7-6E46-A8D8-09106D1DE5E0}"/>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4" name="Gruppe 93">
              <a:extLst>
                <a:ext uri="{FF2B5EF4-FFF2-40B4-BE49-F238E27FC236}">
                  <a16:creationId xmlns:a16="http://schemas.microsoft.com/office/drawing/2014/main" id="{2C16CF82-97BF-0148-B86A-9951B518F6E9}"/>
                </a:ext>
              </a:extLst>
            </p:cNvPr>
            <p:cNvGrpSpPr/>
            <p:nvPr userDrawn="1"/>
          </p:nvGrpSpPr>
          <p:grpSpPr>
            <a:xfrm>
              <a:off x="-715963" y="-4004"/>
              <a:ext cx="590564" cy="6862004"/>
              <a:chOff x="-715963" y="-4004"/>
              <a:chExt cx="590564" cy="6862004"/>
            </a:xfrm>
          </p:grpSpPr>
          <p:sp>
            <p:nvSpPr>
              <p:cNvPr id="95" name="Rektangel 94">
                <a:extLst>
                  <a:ext uri="{FF2B5EF4-FFF2-40B4-BE49-F238E27FC236}">
                    <a16:creationId xmlns:a16="http://schemas.microsoft.com/office/drawing/2014/main" id="{CF65C379-267C-BB4F-A4C0-EF3E3538965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2,13 cm</a:t>
                </a:r>
              </a:p>
            </p:txBody>
          </p:sp>
          <p:sp>
            <p:nvSpPr>
              <p:cNvPr id="96" name="Rektangel 95">
                <a:extLst>
                  <a:ext uri="{FF2B5EF4-FFF2-40B4-BE49-F238E27FC236}">
                    <a16:creationId xmlns:a16="http://schemas.microsoft.com/office/drawing/2014/main" id="{B4C47047-2EED-5F40-82EE-04A3BFEAD50C}"/>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97" name="Rektangel 96">
                <a:extLst>
                  <a:ext uri="{FF2B5EF4-FFF2-40B4-BE49-F238E27FC236}">
                    <a16:creationId xmlns:a16="http://schemas.microsoft.com/office/drawing/2014/main" id="{8B1E96CC-ED06-AA41-8932-E34FD694D0DE}"/>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98" name="Rektangel 97">
                <a:extLst>
                  <a:ext uri="{FF2B5EF4-FFF2-40B4-BE49-F238E27FC236}">
                    <a16:creationId xmlns:a16="http://schemas.microsoft.com/office/drawing/2014/main" id="{642D5F4C-819A-1748-9143-910B7D3857BC}"/>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cxnSp>
            <p:nvCxnSpPr>
              <p:cNvPr id="99" name="Rett linje 98">
                <a:extLst>
                  <a:ext uri="{FF2B5EF4-FFF2-40B4-BE49-F238E27FC236}">
                    <a16:creationId xmlns:a16="http://schemas.microsoft.com/office/drawing/2014/main" id="{980BA797-8DD7-B649-833E-3D97C11FD37C}"/>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Rett linje 99">
                <a:extLst>
                  <a:ext uri="{FF2B5EF4-FFF2-40B4-BE49-F238E27FC236}">
                    <a16:creationId xmlns:a16="http://schemas.microsoft.com/office/drawing/2014/main" id="{BC32A0A9-54E5-CD4C-BE81-6E7DC431DB2A}"/>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Rett linje 100">
                <a:extLst>
                  <a:ext uri="{FF2B5EF4-FFF2-40B4-BE49-F238E27FC236}">
                    <a16:creationId xmlns:a16="http://schemas.microsoft.com/office/drawing/2014/main" id="{249C515F-6819-F04B-AD39-C3EBC7066AC1}"/>
                  </a:ext>
                </a:extLst>
              </p:cNvPr>
              <p:cNvCxnSpPr>
                <a:cxnSpLocks/>
                <a:stCxn id="103"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Rett linje 101">
                <a:extLst>
                  <a:ext uri="{FF2B5EF4-FFF2-40B4-BE49-F238E27FC236}">
                    <a16:creationId xmlns:a16="http://schemas.microsoft.com/office/drawing/2014/main" id="{8C691848-1A12-F74A-A3FA-44B5DBFA0EF1}"/>
                  </a:ext>
                </a:extLst>
              </p:cNvPr>
              <p:cNvCxnSpPr>
                <a:cxnSpLocks/>
                <a:stCxn id="103"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3" name="Rektangel 102">
                <a:extLst>
                  <a:ext uri="{FF2B5EF4-FFF2-40B4-BE49-F238E27FC236}">
                    <a16:creationId xmlns:a16="http://schemas.microsoft.com/office/drawing/2014/main" id="{679A96D0-630E-A248-8A66-85AFEAADB6D9}"/>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104" name="Rett linje 103">
                <a:extLst>
                  <a:ext uri="{FF2B5EF4-FFF2-40B4-BE49-F238E27FC236}">
                    <a16:creationId xmlns:a16="http://schemas.microsoft.com/office/drawing/2014/main" id="{277A3813-78CA-4245-9274-37A394F9AC8C}"/>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105" name="Rektangel 104">
                <a:extLst>
                  <a:ext uri="{FF2B5EF4-FFF2-40B4-BE49-F238E27FC236}">
                    <a16:creationId xmlns:a16="http://schemas.microsoft.com/office/drawing/2014/main" id="{D02A2843-C4BF-0948-A00B-ABA55DFA0E9B}"/>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106" name="Rett linje 105">
                <a:extLst>
                  <a:ext uri="{FF2B5EF4-FFF2-40B4-BE49-F238E27FC236}">
                    <a16:creationId xmlns:a16="http://schemas.microsoft.com/office/drawing/2014/main" id="{BB928164-D999-9747-8045-A70F91E56148}"/>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07" name="Rett linje 106">
                <a:extLst>
                  <a:ext uri="{FF2B5EF4-FFF2-40B4-BE49-F238E27FC236}">
                    <a16:creationId xmlns:a16="http://schemas.microsoft.com/office/drawing/2014/main" id="{C7477409-7230-4247-BA24-6E66275F588F}"/>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Rett linje 107">
                <a:extLst>
                  <a:ext uri="{FF2B5EF4-FFF2-40B4-BE49-F238E27FC236}">
                    <a16:creationId xmlns:a16="http://schemas.microsoft.com/office/drawing/2014/main" id="{1DEAA521-022B-7E41-855C-0F5D51E729B6}"/>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09" name="TekstSylinder 108">
              <a:extLst>
                <a:ext uri="{FF2B5EF4-FFF2-40B4-BE49-F238E27FC236}">
                  <a16:creationId xmlns:a16="http://schemas.microsoft.com/office/drawing/2014/main" id="{45B3E6E9-F77A-DD45-98C1-8C513069745F}"/>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endParaRPr lang="nb-NO" sz="800" dirty="0">
                <a:solidFill>
                  <a:schemeClr val="tx1"/>
                </a:solidFill>
              </a:endParaRPr>
            </a:p>
          </p:txBody>
        </p:sp>
      </p:grpSp>
      <p:grpSp>
        <p:nvGrpSpPr>
          <p:cNvPr id="8" name="Gruppe 7">
            <a:extLst>
              <a:ext uri="{FF2B5EF4-FFF2-40B4-BE49-F238E27FC236}">
                <a16:creationId xmlns:a16="http://schemas.microsoft.com/office/drawing/2014/main" id="{CBB6964B-BA5A-DD48-A089-32057D28988E}"/>
              </a:ext>
            </a:extLst>
          </p:cNvPr>
          <p:cNvGrpSpPr/>
          <p:nvPr userDrawn="1"/>
        </p:nvGrpSpPr>
        <p:grpSpPr>
          <a:xfrm>
            <a:off x="12252770" y="1"/>
            <a:ext cx="1165167" cy="4935681"/>
            <a:chOff x="12252770" y="1"/>
            <a:chExt cx="1165167" cy="4935681"/>
          </a:xfrm>
        </p:grpSpPr>
        <p:grpSp>
          <p:nvGrpSpPr>
            <p:cNvPr id="110" name="Gruppe 109">
              <a:extLst>
                <a:ext uri="{FF2B5EF4-FFF2-40B4-BE49-F238E27FC236}">
                  <a16:creationId xmlns:a16="http://schemas.microsoft.com/office/drawing/2014/main" id="{C9C92012-9FC3-2E4E-BE38-A18855EFBC7C}"/>
                </a:ext>
              </a:extLst>
            </p:cNvPr>
            <p:cNvGrpSpPr/>
            <p:nvPr userDrawn="1"/>
          </p:nvGrpSpPr>
          <p:grpSpPr>
            <a:xfrm>
              <a:off x="12252770" y="1"/>
              <a:ext cx="409071" cy="3254927"/>
              <a:chOff x="12252770" y="1"/>
              <a:chExt cx="588588" cy="4683318"/>
            </a:xfrm>
          </p:grpSpPr>
          <p:sp>
            <p:nvSpPr>
              <p:cNvPr id="111" name="Rektangel 110">
                <a:extLst>
                  <a:ext uri="{FF2B5EF4-FFF2-40B4-BE49-F238E27FC236}">
                    <a16:creationId xmlns:a16="http://schemas.microsoft.com/office/drawing/2014/main" id="{D9D0B4AE-0662-2F43-8093-C11987AA9007}"/>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12" name="Gruppe 111">
                <a:extLst>
                  <a:ext uri="{FF2B5EF4-FFF2-40B4-BE49-F238E27FC236}">
                    <a16:creationId xmlns:a16="http://schemas.microsoft.com/office/drawing/2014/main" id="{45F59ADC-46DD-CC40-AC59-6E98221334D7}"/>
                  </a:ext>
                </a:extLst>
              </p:cNvPr>
              <p:cNvGrpSpPr/>
              <p:nvPr userDrawn="1"/>
            </p:nvGrpSpPr>
            <p:grpSpPr>
              <a:xfrm>
                <a:off x="12326727" y="84822"/>
                <a:ext cx="440675" cy="4513676"/>
                <a:chOff x="12316858" y="92947"/>
                <a:chExt cx="440675" cy="4513676"/>
              </a:xfrm>
            </p:grpSpPr>
            <p:grpSp>
              <p:nvGrpSpPr>
                <p:cNvPr id="113" name="Gruppe 112">
                  <a:extLst>
                    <a:ext uri="{FF2B5EF4-FFF2-40B4-BE49-F238E27FC236}">
                      <a16:creationId xmlns:a16="http://schemas.microsoft.com/office/drawing/2014/main" id="{CD074050-EE73-4342-AFCE-05394593BD2F}"/>
                    </a:ext>
                  </a:extLst>
                </p:cNvPr>
                <p:cNvGrpSpPr/>
                <p:nvPr userDrawn="1"/>
              </p:nvGrpSpPr>
              <p:grpSpPr>
                <a:xfrm>
                  <a:off x="12316858" y="92947"/>
                  <a:ext cx="440675" cy="1322025"/>
                  <a:chOff x="12316858" y="92947"/>
                  <a:chExt cx="440675" cy="1322025"/>
                </a:xfrm>
              </p:grpSpPr>
              <p:sp>
                <p:nvSpPr>
                  <p:cNvPr id="123" name="Rektangel 122">
                    <a:extLst>
                      <a:ext uri="{FF2B5EF4-FFF2-40B4-BE49-F238E27FC236}">
                        <a16:creationId xmlns:a16="http://schemas.microsoft.com/office/drawing/2014/main" id="{1377A3AD-D44C-0742-9B48-A685AE324C7D}"/>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4" name="Rektangel 123">
                    <a:extLst>
                      <a:ext uri="{FF2B5EF4-FFF2-40B4-BE49-F238E27FC236}">
                        <a16:creationId xmlns:a16="http://schemas.microsoft.com/office/drawing/2014/main" id="{A78EDC14-E0FB-D84C-817C-F708E18EAB44}"/>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5" name="Rektangel 124">
                    <a:extLst>
                      <a:ext uri="{FF2B5EF4-FFF2-40B4-BE49-F238E27FC236}">
                        <a16:creationId xmlns:a16="http://schemas.microsoft.com/office/drawing/2014/main" id="{DC4DBF56-E631-6343-BC9A-AFB883B41953}"/>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4" name="Gruppe 113">
                  <a:extLst>
                    <a:ext uri="{FF2B5EF4-FFF2-40B4-BE49-F238E27FC236}">
                      <a16:creationId xmlns:a16="http://schemas.microsoft.com/office/drawing/2014/main" id="{85B84A1D-B5F3-D14A-B84E-F6637105161F}"/>
                    </a:ext>
                  </a:extLst>
                </p:cNvPr>
                <p:cNvGrpSpPr/>
                <p:nvPr userDrawn="1"/>
              </p:nvGrpSpPr>
              <p:grpSpPr>
                <a:xfrm>
                  <a:off x="12316858" y="1468435"/>
                  <a:ext cx="440675" cy="1322025"/>
                  <a:chOff x="12316858" y="1600866"/>
                  <a:chExt cx="440675" cy="1322025"/>
                </a:xfrm>
              </p:grpSpPr>
              <p:sp>
                <p:nvSpPr>
                  <p:cNvPr id="120" name="Rektangel 119">
                    <a:extLst>
                      <a:ext uri="{FF2B5EF4-FFF2-40B4-BE49-F238E27FC236}">
                        <a16:creationId xmlns:a16="http://schemas.microsoft.com/office/drawing/2014/main" id="{0B13B0B7-FEB5-1B40-86D4-F84FFECAFA56}"/>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1" name="Rektangel 120">
                    <a:extLst>
                      <a:ext uri="{FF2B5EF4-FFF2-40B4-BE49-F238E27FC236}">
                        <a16:creationId xmlns:a16="http://schemas.microsoft.com/office/drawing/2014/main" id="{CED241D4-53D9-B546-A17C-D2A3C0F01BA7}"/>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2" name="Rektangel 121">
                    <a:extLst>
                      <a:ext uri="{FF2B5EF4-FFF2-40B4-BE49-F238E27FC236}">
                        <a16:creationId xmlns:a16="http://schemas.microsoft.com/office/drawing/2014/main" id="{BD2FDEE2-59C5-2244-8D48-B748B21F44E6}"/>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5" name="Gruppe 114">
                  <a:extLst>
                    <a:ext uri="{FF2B5EF4-FFF2-40B4-BE49-F238E27FC236}">
                      <a16:creationId xmlns:a16="http://schemas.microsoft.com/office/drawing/2014/main" id="{353F38E4-440D-D14F-A3C3-220E2A725180}"/>
                    </a:ext>
                  </a:extLst>
                </p:cNvPr>
                <p:cNvGrpSpPr/>
                <p:nvPr userDrawn="1"/>
              </p:nvGrpSpPr>
              <p:grpSpPr>
                <a:xfrm>
                  <a:off x="12316858" y="2843923"/>
                  <a:ext cx="440675" cy="1762700"/>
                  <a:chOff x="12316858" y="3201732"/>
                  <a:chExt cx="440675" cy="1762700"/>
                </a:xfrm>
              </p:grpSpPr>
              <p:sp>
                <p:nvSpPr>
                  <p:cNvPr id="116" name="Rektangel 115">
                    <a:extLst>
                      <a:ext uri="{FF2B5EF4-FFF2-40B4-BE49-F238E27FC236}">
                        <a16:creationId xmlns:a16="http://schemas.microsoft.com/office/drawing/2014/main" id="{88F57B44-0B4E-2741-9DB9-91D02336B1AE}"/>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7" name="Rektangel 116">
                    <a:extLst>
                      <a:ext uri="{FF2B5EF4-FFF2-40B4-BE49-F238E27FC236}">
                        <a16:creationId xmlns:a16="http://schemas.microsoft.com/office/drawing/2014/main" id="{39067185-4605-874B-893C-F2B4942611E0}"/>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8" name="Rektangel 117">
                    <a:extLst>
                      <a:ext uri="{FF2B5EF4-FFF2-40B4-BE49-F238E27FC236}">
                        <a16:creationId xmlns:a16="http://schemas.microsoft.com/office/drawing/2014/main" id="{7FC7A109-0231-844F-B452-CE563CE3F063}"/>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9" name="Rektangel 118">
                    <a:extLst>
                      <a:ext uri="{FF2B5EF4-FFF2-40B4-BE49-F238E27FC236}">
                        <a16:creationId xmlns:a16="http://schemas.microsoft.com/office/drawing/2014/main" id="{39A195BA-5772-5944-8FDB-4AA90CCBAB47}"/>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26" name="TekstSylinder 125">
              <a:extLst>
                <a:ext uri="{FF2B5EF4-FFF2-40B4-BE49-F238E27FC236}">
                  <a16:creationId xmlns:a16="http://schemas.microsoft.com/office/drawing/2014/main" id="{3484B298-00C0-F64D-9790-F98610961696}"/>
                </a:ext>
              </a:extLst>
            </p:cNvPr>
            <p:cNvSpPr txBox="1"/>
            <p:nvPr userDrawn="1"/>
          </p:nvSpPr>
          <p:spPr>
            <a:xfrm>
              <a:off x="12252771" y="3429000"/>
              <a:ext cx="1127661" cy="1506682"/>
            </a:xfrm>
            <a:prstGeom prst="rect">
              <a:avLst/>
            </a:prstGeom>
            <a:noFill/>
          </p:spPr>
          <p:txBody>
            <a:bodyPr wrap="square" lIns="0" tIns="0" rIns="0" bIns="0" rtlCol="0">
              <a:noAutofit/>
            </a:bodyPr>
            <a:lstStyle/>
            <a:p>
              <a:pPr algn="l"/>
              <a:r>
                <a:rPr lang="nb-NO" sz="800" kern="1200" dirty="0">
                  <a:solidFill>
                    <a:schemeClr val="tx1"/>
                  </a:solidFill>
                  <a:latin typeface="+mn-lt"/>
                  <a:ea typeface="+mn-ea"/>
                  <a:cs typeface="+mn-cs"/>
                </a:rPr>
                <a:t>Det er lov å endre bakgrunnsfarge.</a:t>
              </a:r>
            </a:p>
            <a:p>
              <a:pPr marL="0" indent="0" algn="l">
                <a:buNone/>
              </a:pPr>
              <a:endParaRPr lang="nb-NO" sz="800" kern="1200" dirty="0">
                <a:solidFill>
                  <a:schemeClr val="tx1"/>
                </a:solidFill>
                <a:latin typeface="+mn-lt"/>
                <a:ea typeface="+mn-ea"/>
                <a:cs typeface="+mn-cs"/>
              </a:endParaRPr>
            </a:p>
            <a:p>
              <a:pPr marL="0" indent="0" algn="l">
                <a:buNone/>
              </a:pPr>
              <a:r>
                <a:rPr lang="nb-NO" sz="800" kern="1200" dirty="0">
                  <a:solidFill>
                    <a:schemeClr val="tx1"/>
                  </a:solidFill>
                  <a:latin typeface="+mn-lt"/>
                  <a:ea typeface="+mn-ea"/>
                  <a:cs typeface="+mn-cs"/>
                </a:rPr>
                <a:t>På sider med positiv logo benyttes alltid lyse bakgrunnsfarger.</a:t>
              </a:r>
            </a:p>
            <a:p>
              <a:pPr marL="0" indent="0" algn="l">
                <a:buNone/>
              </a:pPr>
              <a:endParaRPr lang="nb-NO" sz="800" kern="1200" dirty="0">
                <a:solidFill>
                  <a:schemeClr val="tx1"/>
                </a:solidFill>
                <a:latin typeface="+mn-lt"/>
                <a:ea typeface="+mn-ea"/>
                <a:cs typeface="+mn-cs"/>
              </a:endParaRPr>
            </a:p>
            <a:p>
              <a:pPr marL="0" indent="0" algn="l">
                <a:buNone/>
              </a:pPr>
              <a:r>
                <a:rPr lang="nb-NO" sz="800" b="1" kern="1200" dirty="0">
                  <a:solidFill>
                    <a:schemeClr val="tx1"/>
                  </a:solidFill>
                  <a:latin typeface="+mn-lt"/>
                  <a:ea typeface="+mn-ea"/>
                  <a:cs typeface="+mn-cs"/>
                </a:rPr>
                <a:t>Sørg alltid for god lesbarhet/kontrast </a:t>
              </a:r>
              <a:r>
                <a:rPr lang="nb-NO" sz="800" kern="1200" dirty="0">
                  <a:solidFill>
                    <a:schemeClr val="tx1"/>
                  </a:solidFill>
                  <a:latin typeface="+mn-lt"/>
                  <a:ea typeface="+mn-ea"/>
                  <a:cs typeface="+mn-cs"/>
                </a:rPr>
                <a:t>og følg lovlige farge-kombinasjoner.</a:t>
              </a:r>
            </a:p>
          </p:txBody>
        </p:sp>
        <p:cxnSp>
          <p:nvCxnSpPr>
            <p:cNvPr id="11" name="Vinkel 10">
              <a:extLst>
                <a:ext uri="{FF2B5EF4-FFF2-40B4-BE49-F238E27FC236}">
                  <a16:creationId xmlns:a16="http://schemas.microsoft.com/office/drawing/2014/main" id="{78D3CBB5-2B72-8343-94A5-B544F70D8B49}"/>
                </a:ext>
              </a:extLst>
            </p:cNvPr>
            <p:cNvCxnSpPr>
              <a:cxnSpLocks/>
              <a:stCxn id="123" idx="3"/>
              <a:endCxn id="120" idx="3"/>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7" name="TekstSylinder 16">
              <a:extLst>
                <a:ext uri="{FF2B5EF4-FFF2-40B4-BE49-F238E27FC236}">
                  <a16:creationId xmlns:a16="http://schemas.microsoft.com/office/drawing/2014/main" id="{19819DB8-B612-BD4F-87C2-D875F61C4A97}"/>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dirty="0">
                  <a:solidFill>
                    <a:schemeClr val="tx1"/>
                  </a:solidFill>
                </a:rPr>
                <a:t>Mørk blå og mørk grønn bakgrunn, skal alltid ha negativ tekst/logo</a:t>
              </a:r>
            </a:p>
          </p:txBody>
        </p:sp>
      </p:grpSp>
    </p:spTree>
    <p:extLst>
      <p:ext uri="{BB962C8B-B14F-4D97-AF65-F5344CB8AC3E}">
        <p14:creationId xmlns:p14="http://schemas.microsoft.com/office/powerpoint/2010/main" val="2870820626"/>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 id="2147483888" r:id="rId12"/>
    <p:sldLayoutId id="2147483889" r:id="rId13"/>
    <p:sldLayoutId id="2147483890" r:id="rId14"/>
    <p:sldLayoutId id="2147483891" r:id="rId15"/>
    <p:sldLayoutId id="2147483892" r:id="rId16"/>
    <p:sldLayoutId id="2147483893" r:id="rId17"/>
    <p:sldLayoutId id="2147483894" r:id="rId18"/>
    <p:sldLayoutId id="2147483895" r:id="rId19"/>
    <p:sldLayoutId id="2147483896" r:id="rId20"/>
    <p:sldLayoutId id="2147483897" r:id="rId21"/>
    <p:sldLayoutId id="2147483898" r:id="rId22"/>
    <p:sldLayoutId id="2147483899" r:id="rId23"/>
    <p:sldLayoutId id="2147483900" r:id="rId24"/>
    <p:sldLayoutId id="2147483901" r:id="rId25"/>
    <p:sldLayoutId id="2147483902" r:id="rId26"/>
    <p:sldLayoutId id="2147483903" r:id="rId27"/>
    <p:sldLayoutId id="2147483904" r:id="rId28"/>
    <p:sldLayoutId id="2147483905" r:id="rId29"/>
    <p:sldLayoutId id="2147483906" r:id="rId30"/>
    <p:sldLayoutId id="2147483907" r:id="rId31"/>
  </p:sldLayoutIdLst>
  <p:hf hdr="0" ftr="0"/>
  <p:txStyles>
    <p:title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p:titleStyle>
    <p:bodyStyle>
      <a:lvl1pPr marL="216000" indent="-216000" algn="l" defTabSz="914400" rtl="0" eaLnBrk="1" latinLnBrk="0" hangingPunct="1">
        <a:lnSpc>
          <a:spcPct val="100000"/>
        </a:lnSpc>
        <a:spcBef>
          <a:spcPts val="1200"/>
        </a:spcBef>
        <a:buSzPct val="100000"/>
        <a:buFontTx/>
        <a:buBlip>
          <a:blip r:embed="rId34"/>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38">
          <p15:clr>
            <a:srgbClr val="F26B43"/>
          </p15:clr>
        </p15:guide>
        <p15:guide id="3" pos="7242">
          <p15:clr>
            <a:srgbClr val="F26B43"/>
          </p15:clr>
        </p15:guide>
        <p15:guide id="4" pos="2560">
          <p15:clr>
            <a:srgbClr val="F26B43"/>
          </p15:clr>
        </p15:guide>
        <p15:guide id="5" pos="1282">
          <p15:clr>
            <a:srgbClr val="F26B43"/>
          </p15:clr>
        </p15:guide>
        <p15:guide id="6" pos="5120">
          <p15:clr>
            <a:srgbClr val="F26B43"/>
          </p15:clr>
        </p15:guide>
        <p15:guide id="7" pos="6403">
          <p15:clr>
            <a:srgbClr val="F26B43"/>
          </p15:clr>
        </p15:guide>
        <p15:guide id="8" orient="horz" pos="1280">
          <p15:clr>
            <a:srgbClr val="F26B43"/>
          </p15:clr>
        </p15:guide>
        <p15:guide id="9" orient="horz" pos="2561">
          <p15:clr>
            <a:srgbClr val="F26B43"/>
          </p15:clr>
        </p15:guide>
        <p15:guide id="10" orient="horz" pos="3838">
          <p15:clr>
            <a:srgbClr val="F26B43"/>
          </p15:clr>
        </p15:guide>
        <p15:guide id="11" orient="horz" pos="411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8" Type="http://schemas.openxmlformats.org/officeDocument/2006/relationships/image" Target="../media/image33.jpg"/><Relationship Id="rId3" Type="http://schemas.microsoft.com/office/2007/relationships/hdphoto" Target="../media/hdphoto2.wdp"/><Relationship Id="rId7" Type="http://schemas.openxmlformats.org/officeDocument/2006/relationships/image" Target="../media/image32.jpg"/><Relationship Id="rId12" Type="http://schemas.openxmlformats.org/officeDocument/2006/relationships/image" Target="../media/image37.jpeg"/><Relationship Id="rId2" Type="http://schemas.openxmlformats.org/officeDocument/2006/relationships/image" Target="../media/image28.png"/><Relationship Id="rId1" Type="http://schemas.openxmlformats.org/officeDocument/2006/relationships/slideLayout" Target="../slideLayouts/slideLayout24.xml"/><Relationship Id="rId6" Type="http://schemas.openxmlformats.org/officeDocument/2006/relationships/image" Target="../media/image31.jpg"/><Relationship Id="rId11" Type="http://schemas.openxmlformats.org/officeDocument/2006/relationships/image" Target="../media/image36.jpg"/><Relationship Id="rId5" Type="http://schemas.openxmlformats.org/officeDocument/2006/relationships/image" Target="../media/image30.jpg"/><Relationship Id="rId10" Type="http://schemas.openxmlformats.org/officeDocument/2006/relationships/image" Target="../media/image35.jpg"/><Relationship Id="rId4" Type="http://schemas.openxmlformats.org/officeDocument/2006/relationships/image" Target="../media/image29.jpg"/><Relationship Id="rId9" Type="http://schemas.openxmlformats.org/officeDocument/2006/relationships/image" Target="../media/image34.jpg"/></Relationships>
</file>

<file path=ppt/slides/_rels/slide1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27.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4.xml"/><Relationship Id="rId4" Type="http://schemas.openxmlformats.org/officeDocument/2006/relationships/image" Target="../media/image44.png"/></Relationships>
</file>

<file path=ppt/slides/_rels/slide18.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43.xml"/></Relationships>
</file>

<file path=ppt/slides/_rels/slide2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emf"/><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audio" Target="../media/audio1.wav"/><Relationship Id="rId7" Type="http://schemas.openxmlformats.org/officeDocument/2006/relationships/image" Target="../media/image54.png"/><Relationship Id="rId2" Type="http://schemas.openxmlformats.org/officeDocument/2006/relationships/notesSlide" Target="../notesSlides/notesSlide3.xml"/><Relationship Id="rId1" Type="http://schemas.openxmlformats.org/officeDocument/2006/relationships/slideLayout" Target="../slideLayouts/slideLayout25.xml"/><Relationship Id="rId6" Type="http://schemas.openxmlformats.org/officeDocument/2006/relationships/image" Target="../media/image53.png"/><Relationship Id="rId5" Type="http://schemas.openxmlformats.org/officeDocument/2006/relationships/image" Target="../media/image52.wmf"/><Relationship Id="rId4" Type="http://schemas.openxmlformats.org/officeDocument/2006/relationships/audio" Target="../media/audio2.wav"/></Relationships>
</file>

<file path=ppt/slides/_rels/slide2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hyperlink" Target="mailto:kommunikasjon@fob.oslo.kommune.no" TargetMode="External"/><Relationship Id="rId2" Type="http://schemas.openxmlformats.org/officeDocument/2006/relationships/notesSlide" Target="../notesSlides/notesSlide1.xml"/><Relationship Id="rId1" Type="http://schemas.openxmlformats.org/officeDocument/2006/relationships/slideLayout" Target="../slideLayouts/slideLayout15.xml"/><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E076493E-6D1C-4CBB-9573-5C1C0E991330}"/>
              </a:ext>
            </a:extLst>
          </p:cNvPr>
          <p:cNvSpPr>
            <a:spLocks noGrp="1"/>
          </p:cNvSpPr>
          <p:nvPr>
            <p:ph type="dt" sz="half" idx="10"/>
          </p:nvPr>
        </p:nvSpPr>
        <p:spPr/>
        <p:txBody>
          <a:bodyPr/>
          <a:lstStyle/>
          <a:p>
            <a:fld id="{F29D7420-2B41-5A47-8224-27AB9025098A}" type="datetime1">
              <a:rPr lang="nb-NO" smtClean="0"/>
              <a:t>10.02.2021</a:t>
            </a:fld>
            <a:endParaRPr lang="nb-NO" dirty="0"/>
          </a:p>
        </p:txBody>
      </p:sp>
      <p:sp>
        <p:nvSpPr>
          <p:cNvPr id="3" name="Plassholder for lysbildenummer 2">
            <a:extLst>
              <a:ext uri="{FF2B5EF4-FFF2-40B4-BE49-F238E27FC236}">
                <a16:creationId xmlns:a16="http://schemas.microsoft.com/office/drawing/2014/main" id="{21B54798-6333-40DF-89E0-B7F59172E3B4}"/>
              </a:ext>
            </a:extLst>
          </p:cNvPr>
          <p:cNvSpPr>
            <a:spLocks noGrp="1"/>
          </p:cNvSpPr>
          <p:nvPr>
            <p:ph type="sldNum" sz="quarter" idx="12"/>
          </p:nvPr>
        </p:nvSpPr>
        <p:spPr/>
        <p:txBody>
          <a:bodyPr/>
          <a:lstStyle/>
          <a:p>
            <a:fld id="{8ACEFDFC-287E-0A4D-81A7-6CC8C070690D}" type="slidenum">
              <a:rPr lang="nb-NO" smtClean="0"/>
              <a:t>1</a:t>
            </a:fld>
            <a:endParaRPr lang="nb-NO" dirty="0"/>
          </a:p>
        </p:txBody>
      </p:sp>
    </p:spTree>
    <p:extLst>
      <p:ext uri="{BB962C8B-B14F-4D97-AF65-F5344CB8AC3E}">
        <p14:creationId xmlns:p14="http://schemas.microsoft.com/office/powerpoint/2010/main" val="15178694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3F5B102-47E3-4AF4-950C-C0468CE858DB}"/>
              </a:ext>
            </a:extLst>
          </p:cNvPr>
          <p:cNvSpPr>
            <a:spLocks noGrp="1"/>
          </p:cNvSpPr>
          <p:nvPr>
            <p:ph type="ctrTitle"/>
          </p:nvPr>
        </p:nvSpPr>
        <p:spPr>
          <a:xfrm>
            <a:off x="826168" y="365178"/>
            <a:ext cx="9144000" cy="449763"/>
          </a:xfrm>
        </p:spPr>
        <p:txBody>
          <a:bodyPr>
            <a:normAutofit/>
          </a:bodyPr>
          <a:lstStyle/>
          <a:p>
            <a:r>
              <a:rPr lang="nb-NO" sz="2400" dirty="0">
                <a:solidFill>
                  <a:schemeClr val="accent1"/>
                </a:solidFill>
              </a:rPr>
              <a:t>Fornebubanen Vækerø – Majorstua  </a:t>
            </a:r>
          </a:p>
        </p:txBody>
      </p:sp>
      <p:sp>
        <p:nvSpPr>
          <p:cNvPr id="3" name="Undertittel 2">
            <a:extLst>
              <a:ext uri="{FF2B5EF4-FFF2-40B4-BE49-F238E27FC236}">
                <a16:creationId xmlns:a16="http://schemas.microsoft.com/office/drawing/2014/main" id="{8EDE21F5-43BF-4627-B85C-5182FCDD0B7B}"/>
              </a:ext>
            </a:extLst>
          </p:cNvPr>
          <p:cNvSpPr>
            <a:spLocks noGrp="1"/>
          </p:cNvSpPr>
          <p:nvPr>
            <p:ph type="subTitle" idx="1"/>
          </p:nvPr>
        </p:nvSpPr>
        <p:spPr>
          <a:xfrm>
            <a:off x="256674" y="890337"/>
            <a:ext cx="10459452" cy="5655426"/>
          </a:xfrm>
          <a:ln>
            <a:solidFill>
              <a:schemeClr val="tx1"/>
            </a:solidFill>
          </a:ln>
        </p:spPr>
        <p:txBody>
          <a:bodyPr/>
          <a:lstStyle/>
          <a:p>
            <a:r>
              <a:rPr lang="nb-NO" dirty="0"/>
              <a:t> </a:t>
            </a:r>
          </a:p>
        </p:txBody>
      </p:sp>
      <p:sp>
        <p:nvSpPr>
          <p:cNvPr id="4" name="Pil: høyre 3">
            <a:extLst>
              <a:ext uri="{FF2B5EF4-FFF2-40B4-BE49-F238E27FC236}">
                <a16:creationId xmlns:a16="http://schemas.microsoft.com/office/drawing/2014/main" id="{EF20116B-95E2-48A4-95A9-6853ED4A6634}"/>
              </a:ext>
            </a:extLst>
          </p:cNvPr>
          <p:cNvSpPr/>
          <p:nvPr/>
        </p:nvSpPr>
        <p:spPr>
          <a:xfrm>
            <a:off x="605590" y="1467854"/>
            <a:ext cx="1399674" cy="224589"/>
          </a:xfrm>
          <a:prstGeom prst="right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100" dirty="0"/>
              <a:t>2020</a:t>
            </a:r>
          </a:p>
        </p:txBody>
      </p:sp>
      <p:sp>
        <p:nvSpPr>
          <p:cNvPr id="15" name="Rektangel 14">
            <a:extLst>
              <a:ext uri="{FF2B5EF4-FFF2-40B4-BE49-F238E27FC236}">
                <a16:creationId xmlns:a16="http://schemas.microsoft.com/office/drawing/2014/main" id="{173C9B7D-1797-4FED-8267-9354ABBA9D47}"/>
              </a:ext>
            </a:extLst>
          </p:cNvPr>
          <p:cNvSpPr/>
          <p:nvPr/>
        </p:nvSpPr>
        <p:spPr>
          <a:xfrm>
            <a:off x="4506981" y="3397539"/>
            <a:ext cx="3438721" cy="2081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000" dirty="0"/>
              <a:t>Driving tunnel </a:t>
            </a:r>
            <a:r>
              <a:rPr lang="nb-NO" sz="1000" dirty="0" smtClean="0"/>
              <a:t>Skøyen </a:t>
            </a:r>
            <a:r>
              <a:rPr lang="nb-NO" sz="1000" dirty="0"/>
              <a:t>- </a:t>
            </a:r>
            <a:r>
              <a:rPr lang="nb-NO" sz="1000" dirty="0" smtClean="0"/>
              <a:t>Majorstua</a:t>
            </a:r>
            <a:endParaRPr lang="nb-NO" sz="1000" dirty="0"/>
          </a:p>
        </p:txBody>
      </p:sp>
      <p:sp>
        <p:nvSpPr>
          <p:cNvPr id="24" name="Pil: høyre 23">
            <a:extLst>
              <a:ext uri="{FF2B5EF4-FFF2-40B4-BE49-F238E27FC236}">
                <a16:creationId xmlns:a16="http://schemas.microsoft.com/office/drawing/2014/main" id="{C520DB10-8F01-4D62-B028-1FB809433C93}"/>
              </a:ext>
            </a:extLst>
          </p:cNvPr>
          <p:cNvSpPr/>
          <p:nvPr/>
        </p:nvSpPr>
        <p:spPr>
          <a:xfrm>
            <a:off x="2005264" y="1467854"/>
            <a:ext cx="1399674" cy="224589"/>
          </a:xfrm>
          <a:prstGeom prst="right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100" dirty="0"/>
              <a:t>2021</a:t>
            </a:r>
          </a:p>
        </p:txBody>
      </p:sp>
      <p:sp>
        <p:nvSpPr>
          <p:cNvPr id="25" name="Pil: høyre 24">
            <a:extLst>
              <a:ext uri="{FF2B5EF4-FFF2-40B4-BE49-F238E27FC236}">
                <a16:creationId xmlns:a16="http://schemas.microsoft.com/office/drawing/2014/main" id="{26C66BD5-991E-46E6-A0AB-4F059A843CCE}"/>
              </a:ext>
            </a:extLst>
          </p:cNvPr>
          <p:cNvSpPr/>
          <p:nvPr/>
        </p:nvSpPr>
        <p:spPr>
          <a:xfrm>
            <a:off x="3404939" y="1467854"/>
            <a:ext cx="1399674" cy="224589"/>
          </a:xfrm>
          <a:prstGeom prst="right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100" dirty="0"/>
              <a:t>2022</a:t>
            </a:r>
          </a:p>
        </p:txBody>
      </p:sp>
      <p:sp>
        <p:nvSpPr>
          <p:cNvPr id="26" name="Pil: høyre 25">
            <a:extLst>
              <a:ext uri="{FF2B5EF4-FFF2-40B4-BE49-F238E27FC236}">
                <a16:creationId xmlns:a16="http://schemas.microsoft.com/office/drawing/2014/main" id="{65ECE5E7-11CD-4D7F-A62E-6F3FDD44FCDD}"/>
              </a:ext>
            </a:extLst>
          </p:cNvPr>
          <p:cNvSpPr/>
          <p:nvPr/>
        </p:nvSpPr>
        <p:spPr>
          <a:xfrm>
            <a:off x="4810626" y="1467853"/>
            <a:ext cx="1399674" cy="224589"/>
          </a:xfrm>
          <a:prstGeom prst="right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100" dirty="0"/>
              <a:t>2023</a:t>
            </a:r>
          </a:p>
        </p:txBody>
      </p:sp>
      <p:sp>
        <p:nvSpPr>
          <p:cNvPr id="27" name="Pil: høyre 26">
            <a:extLst>
              <a:ext uri="{FF2B5EF4-FFF2-40B4-BE49-F238E27FC236}">
                <a16:creationId xmlns:a16="http://schemas.microsoft.com/office/drawing/2014/main" id="{E014ED10-41EC-4D1B-8DE3-0A2EFA48E9F1}"/>
              </a:ext>
            </a:extLst>
          </p:cNvPr>
          <p:cNvSpPr/>
          <p:nvPr/>
        </p:nvSpPr>
        <p:spPr>
          <a:xfrm>
            <a:off x="6226342" y="1475875"/>
            <a:ext cx="1399674" cy="224589"/>
          </a:xfrm>
          <a:prstGeom prst="right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100" dirty="0"/>
              <a:t>2024</a:t>
            </a:r>
          </a:p>
        </p:txBody>
      </p:sp>
      <p:sp>
        <p:nvSpPr>
          <p:cNvPr id="28" name="Pil: høyre 27">
            <a:extLst>
              <a:ext uri="{FF2B5EF4-FFF2-40B4-BE49-F238E27FC236}">
                <a16:creationId xmlns:a16="http://schemas.microsoft.com/office/drawing/2014/main" id="{8701CE7F-D51A-436C-AA70-E6ACC9A19615}"/>
              </a:ext>
            </a:extLst>
          </p:cNvPr>
          <p:cNvSpPr/>
          <p:nvPr/>
        </p:nvSpPr>
        <p:spPr>
          <a:xfrm>
            <a:off x="7650079" y="1475875"/>
            <a:ext cx="1399674" cy="224589"/>
          </a:xfrm>
          <a:prstGeom prst="right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100" dirty="0"/>
              <a:t>2025</a:t>
            </a:r>
          </a:p>
        </p:txBody>
      </p:sp>
      <p:sp>
        <p:nvSpPr>
          <p:cNvPr id="29" name="Pil: høyre 28">
            <a:extLst>
              <a:ext uri="{FF2B5EF4-FFF2-40B4-BE49-F238E27FC236}">
                <a16:creationId xmlns:a16="http://schemas.microsoft.com/office/drawing/2014/main" id="{DDA06D42-BEC8-4677-AC3F-040299A04F30}"/>
              </a:ext>
            </a:extLst>
          </p:cNvPr>
          <p:cNvSpPr/>
          <p:nvPr/>
        </p:nvSpPr>
        <p:spPr>
          <a:xfrm>
            <a:off x="9073817" y="1467853"/>
            <a:ext cx="1399674" cy="224589"/>
          </a:xfrm>
          <a:prstGeom prst="right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100" dirty="0"/>
              <a:t>2026</a:t>
            </a:r>
          </a:p>
        </p:txBody>
      </p:sp>
      <p:sp>
        <p:nvSpPr>
          <p:cNvPr id="30" name="Rektangel 29">
            <a:extLst>
              <a:ext uri="{FF2B5EF4-FFF2-40B4-BE49-F238E27FC236}">
                <a16:creationId xmlns:a16="http://schemas.microsoft.com/office/drawing/2014/main" id="{D586118B-F0FE-4202-B037-9F731912254B}"/>
              </a:ext>
            </a:extLst>
          </p:cNvPr>
          <p:cNvSpPr/>
          <p:nvPr/>
        </p:nvSpPr>
        <p:spPr>
          <a:xfrm>
            <a:off x="631661" y="1980164"/>
            <a:ext cx="3950614" cy="289796"/>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000" dirty="0"/>
              <a:t>Regulering Vækerø - Majorstua</a:t>
            </a:r>
          </a:p>
        </p:txBody>
      </p:sp>
      <p:sp>
        <p:nvSpPr>
          <p:cNvPr id="31" name="Rektangel 30">
            <a:extLst>
              <a:ext uri="{FF2B5EF4-FFF2-40B4-BE49-F238E27FC236}">
                <a16:creationId xmlns:a16="http://schemas.microsoft.com/office/drawing/2014/main" id="{D6EB869B-4FD3-46FA-A1EC-F18609F5AC25}"/>
              </a:ext>
            </a:extLst>
          </p:cNvPr>
          <p:cNvSpPr/>
          <p:nvPr/>
        </p:nvSpPr>
        <p:spPr>
          <a:xfrm>
            <a:off x="5794036" y="4071876"/>
            <a:ext cx="2264286" cy="436380"/>
          </a:xfrm>
          <a:prstGeom prst="rect">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000" dirty="0"/>
              <a:t>Innføring </a:t>
            </a:r>
            <a:r>
              <a:rPr lang="nb-NO" sz="1000" dirty="0" smtClean="0"/>
              <a:t>Majorstua</a:t>
            </a:r>
            <a:endParaRPr lang="nb-NO" sz="1000" dirty="0"/>
          </a:p>
        </p:txBody>
      </p:sp>
      <p:sp>
        <p:nvSpPr>
          <p:cNvPr id="19" name="Rektangel 18">
            <a:extLst>
              <a:ext uri="{FF2B5EF4-FFF2-40B4-BE49-F238E27FC236}">
                <a16:creationId xmlns:a16="http://schemas.microsoft.com/office/drawing/2014/main" id="{2155EDC6-EEBF-454C-8673-9FFAE2572280}"/>
              </a:ext>
            </a:extLst>
          </p:cNvPr>
          <p:cNvSpPr/>
          <p:nvPr/>
        </p:nvSpPr>
        <p:spPr>
          <a:xfrm>
            <a:off x="2449586" y="2590269"/>
            <a:ext cx="2424420" cy="1992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000" dirty="0"/>
              <a:t>Tverrslag Skøyen</a:t>
            </a:r>
          </a:p>
        </p:txBody>
      </p:sp>
      <p:sp>
        <p:nvSpPr>
          <p:cNvPr id="21" name="Rektangel 20">
            <a:extLst>
              <a:ext uri="{FF2B5EF4-FFF2-40B4-BE49-F238E27FC236}">
                <a16:creationId xmlns:a16="http://schemas.microsoft.com/office/drawing/2014/main" id="{7370C5F2-171D-4C55-96E6-0A9045C97AD9}"/>
              </a:ext>
            </a:extLst>
          </p:cNvPr>
          <p:cNvSpPr/>
          <p:nvPr/>
        </p:nvSpPr>
        <p:spPr>
          <a:xfrm>
            <a:off x="3234765" y="2859680"/>
            <a:ext cx="894043" cy="53785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000" dirty="0" err="1" smtClean="0"/>
              <a:t>Løsmasse</a:t>
            </a:r>
            <a:r>
              <a:rPr lang="nb-NO" sz="1000" dirty="0" smtClean="0"/>
              <a:t>-kulvert </a:t>
            </a:r>
            <a:r>
              <a:rPr lang="nb-NO" sz="1000" dirty="0"/>
              <a:t>Madserud</a:t>
            </a:r>
          </a:p>
        </p:txBody>
      </p:sp>
      <p:sp>
        <p:nvSpPr>
          <p:cNvPr id="20" name="Rektangel 19">
            <a:extLst>
              <a:ext uri="{FF2B5EF4-FFF2-40B4-BE49-F238E27FC236}">
                <a16:creationId xmlns:a16="http://schemas.microsoft.com/office/drawing/2014/main" id="{173C9B7D-1797-4FED-8267-9354ABBA9D47}"/>
              </a:ext>
            </a:extLst>
          </p:cNvPr>
          <p:cNvSpPr/>
          <p:nvPr/>
        </p:nvSpPr>
        <p:spPr>
          <a:xfrm>
            <a:off x="4810626" y="3701670"/>
            <a:ext cx="2348915" cy="2662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000" dirty="0" smtClean="0"/>
              <a:t>Driving tunnel Vækerø - Skøyen</a:t>
            </a:r>
            <a:endParaRPr lang="nb-NO" sz="1000" dirty="0"/>
          </a:p>
        </p:txBody>
      </p:sp>
      <p:sp>
        <p:nvSpPr>
          <p:cNvPr id="22" name="Rektangel 21">
            <a:extLst>
              <a:ext uri="{FF2B5EF4-FFF2-40B4-BE49-F238E27FC236}">
                <a16:creationId xmlns:a16="http://schemas.microsoft.com/office/drawing/2014/main" id="{8EEA5301-262B-4B9C-A133-3000465DA036}"/>
              </a:ext>
            </a:extLst>
          </p:cNvPr>
          <p:cNvSpPr/>
          <p:nvPr/>
        </p:nvSpPr>
        <p:spPr>
          <a:xfrm>
            <a:off x="7222919" y="4599932"/>
            <a:ext cx="3103335" cy="2352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000" dirty="0" smtClean="0"/>
              <a:t>Bygging Skøyen stasjon</a:t>
            </a:r>
            <a:endParaRPr lang="nb-NO" sz="1000" dirty="0"/>
          </a:p>
        </p:txBody>
      </p:sp>
    </p:spTree>
    <p:extLst>
      <p:ext uri="{BB962C8B-B14F-4D97-AF65-F5344CB8AC3E}">
        <p14:creationId xmlns:p14="http://schemas.microsoft.com/office/powerpoint/2010/main" val="12514211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B9B54BC-D102-4A8A-BAB4-25CA6D8AF9E2}"/>
              </a:ext>
            </a:extLst>
          </p:cNvPr>
          <p:cNvSpPr>
            <a:spLocks noGrp="1"/>
          </p:cNvSpPr>
          <p:nvPr>
            <p:ph type="title"/>
          </p:nvPr>
        </p:nvSpPr>
        <p:spPr/>
        <p:txBody>
          <a:bodyPr/>
          <a:lstStyle/>
          <a:p>
            <a:r>
              <a:rPr lang="nb-NO" dirty="0">
                <a:solidFill>
                  <a:srgbClr val="034C45"/>
                </a:solidFill>
              </a:rPr>
              <a:t>Sikkerhet for tredjepart – alle som ferdes der Fornebubanen bygger</a:t>
            </a:r>
          </a:p>
        </p:txBody>
      </p:sp>
      <p:sp>
        <p:nvSpPr>
          <p:cNvPr id="3" name="Plassholder for innhold 2">
            <a:extLst>
              <a:ext uri="{FF2B5EF4-FFF2-40B4-BE49-F238E27FC236}">
                <a16:creationId xmlns:a16="http://schemas.microsoft.com/office/drawing/2014/main" id="{AFD7CA67-2E68-423B-9030-F5AC2EAFE1AE}"/>
              </a:ext>
            </a:extLst>
          </p:cNvPr>
          <p:cNvSpPr>
            <a:spLocks noGrp="1"/>
          </p:cNvSpPr>
          <p:nvPr>
            <p:ph idx="1"/>
          </p:nvPr>
        </p:nvSpPr>
        <p:spPr>
          <a:xfrm>
            <a:off x="695326" y="2032000"/>
            <a:ext cx="6323541" cy="4038600"/>
          </a:xfrm>
        </p:spPr>
        <p:txBody>
          <a:bodyPr/>
          <a:lstStyle/>
          <a:p>
            <a:r>
              <a:rPr lang="nb-NO" sz="1400" dirty="0"/>
              <a:t>HMS handler både om sikkerhet for dem som jobber på anleggsområdene og alle som ferdes ved anleggsområdene</a:t>
            </a:r>
          </a:p>
          <a:p>
            <a:r>
              <a:rPr lang="nb-NO" sz="1400" dirty="0"/>
              <a:t>Anleggsområder gjerdes inn og sikres med adgangskontroll</a:t>
            </a:r>
          </a:p>
          <a:p>
            <a:r>
              <a:rPr lang="nb-NO" sz="1400" dirty="0"/>
              <a:t>Lastebiler spyles og sjekkes for løs stein ut av anleggsområdet</a:t>
            </a:r>
          </a:p>
          <a:p>
            <a:r>
              <a:rPr lang="nb-NO" sz="1400" dirty="0"/>
              <a:t>Trafikkvakter kan settes inn om nødvendig</a:t>
            </a:r>
          </a:p>
          <a:p>
            <a:r>
              <a:rPr lang="nb-NO" sz="1400" dirty="0"/>
              <a:t>Tiltak for skjerming av støy og støv kan bli nødvendig ved overskridelse av tillatte grenseverdier</a:t>
            </a:r>
          </a:p>
          <a:p>
            <a:r>
              <a:rPr lang="nb-NO" sz="1400" dirty="0"/>
              <a:t>Tilpasninger i samarbeid med entreprenør og naboer - for sikker gjennomføring av arbeidet</a:t>
            </a:r>
          </a:p>
          <a:p>
            <a:r>
              <a:rPr lang="nb-NO" sz="1400" dirty="0"/>
              <a:t>Trygg gang- og sykkelvei skal opprettholdes i anleggsperioden</a:t>
            </a:r>
          </a:p>
        </p:txBody>
      </p:sp>
      <p:sp>
        <p:nvSpPr>
          <p:cNvPr id="4" name="Plassholder for dato 3">
            <a:extLst>
              <a:ext uri="{FF2B5EF4-FFF2-40B4-BE49-F238E27FC236}">
                <a16:creationId xmlns:a16="http://schemas.microsoft.com/office/drawing/2014/main" id="{84AC5989-ED04-40D9-B269-50A9962F2FC0}"/>
              </a:ext>
            </a:extLst>
          </p:cNvPr>
          <p:cNvSpPr>
            <a:spLocks noGrp="1"/>
          </p:cNvSpPr>
          <p:nvPr>
            <p:ph type="dt" sz="half" idx="10"/>
          </p:nvPr>
        </p:nvSpPr>
        <p:spPr/>
        <p:txBody>
          <a:bodyPr/>
          <a:lstStyle/>
          <a:p>
            <a:fld id="{C20DE0DF-BE6B-D248-92A9-54242D212695}" type="datetime1">
              <a:rPr lang="nb-NO" smtClean="0"/>
              <a:t>10.02.2021</a:t>
            </a:fld>
            <a:endParaRPr lang="nb-NO" dirty="0"/>
          </a:p>
        </p:txBody>
      </p:sp>
      <p:sp>
        <p:nvSpPr>
          <p:cNvPr id="5" name="Plassholder for lysbildenummer 4">
            <a:extLst>
              <a:ext uri="{FF2B5EF4-FFF2-40B4-BE49-F238E27FC236}">
                <a16:creationId xmlns:a16="http://schemas.microsoft.com/office/drawing/2014/main" id="{681039DC-777C-4444-AEBA-705E61DA5F03}"/>
              </a:ext>
            </a:extLst>
          </p:cNvPr>
          <p:cNvSpPr>
            <a:spLocks noGrp="1"/>
          </p:cNvSpPr>
          <p:nvPr>
            <p:ph type="sldNum" sz="quarter" idx="12"/>
          </p:nvPr>
        </p:nvSpPr>
        <p:spPr/>
        <p:txBody>
          <a:bodyPr/>
          <a:lstStyle/>
          <a:p>
            <a:fld id="{8ACEFDFC-287E-0A4D-81A7-6CC8C070690D}" type="slidenum">
              <a:rPr lang="nb-NO" smtClean="0"/>
              <a:t>11</a:t>
            </a:fld>
            <a:endParaRPr lang="nb-NO" dirty="0"/>
          </a:p>
        </p:txBody>
      </p:sp>
      <p:pic>
        <p:nvPicPr>
          <p:cNvPr id="6" name="Bild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59722" y="4304141"/>
            <a:ext cx="4507318" cy="1988211"/>
          </a:xfrm>
          <a:prstGeom prst="rect">
            <a:avLst/>
          </a:prstGeom>
        </p:spPr>
      </p:pic>
    </p:spTree>
    <p:extLst>
      <p:ext uri="{BB962C8B-B14F-4D97-AF65-F5344CB8AC3E}">
        <p14:creationId xmlns:p14="http://schemas.microsoft.com/office/powerpoint/2010/main" val="32239310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kstSylinder 8">
            <a:extLst>
              <a:ext uri="{FF2B5EF4-FFF2-40B4-BE49-F238E27FC236}">
                <a16:creationId xmlns:a16="http://schemas.microsoft.com/office/drawing/2014/main" id="{88F3F8D6-0695-496C-B0F0-7A5D69012706}"/>
              </a:ext>
            </a:extLst>
          </p:cNvPr>
          <p:cNvSpPr txBox="1"/>
          <p:nvPr/>
        </p:nvSpPr>
        <p:spPr>
          <a:xfrm>
            <a:off x="12563099" y="3206893"/>
            <a:ext cx="1665782"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dirty="0">
                <a:ln>
                  <a:noFill/>
                </a:ln>
                <a:solidFill>
                  <a:prstClr val="white"/>
                </a:solidFill>
                <a:effectLst/>
                <a:uLnTx/>
                <a:uFillTx/>
                <a:latin typeface="Verdana"/>
                <a:ea typeface="+mn-ea"/>
                <a:cs typeface="+mn-cs"/>
              </a:rPr>
              <a:t>4   utlasting</a:t>
            </a:r>
          </a:p>
        </p:txBody>
      </p:sp>
      <p:sp>
        <p:nvSpPr>
          <p:cNvPr id="11" name="TekstSylinder 10">
            <a:extLst>
              <a:ext uri="{FF2B5EF4-FFF2-40B4-BE49-F238E27FC236}">
                <a16:creationId xmlns:a16="http://schemas.microsoft.com/office/drawing/2014/main" id="{B01B6606-0D0C-461D-B390-90EC698720F7}"/>
              </a:ext>
            </a:extLst>
          </p:cNvPr>
          <p:cNvSpPr txBox="1"/>
          <p:nvPr/>
        </p:nvSpPr>
        <p:spPr>
          <a:xfrm>
            <a:off x="12563098" y="4120513"/>
            <a:ext cx="2624385"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dirty="0">
                <a:ln>
                  <a:noFill/>
                </a:ln>
                <a:solidFill>
                  <a:prstClr val="white"/>
                </a:solidFill>
                <a:effectLst/>
                <a:uLnTx/>
                <a:uFillTx/>
                <a:latin typeface="Verdana"/>
                <a:ea typeface="+mn-ea"/>
                <a:cs typeface="+mn-cs"/>
              </a:rPr>
              <a:t>5   rensk og sikring</a:t>
            </a:r>
          </a:p>
        </p:txBody>
      </p:sp>
      <p:pic>
        <p:nvPicPr>
          <p:cNvPr id="128" name="Picture 2" descr="Relatert bilde">
            <a:extLst>
              <a:ext uri="{FF2B5EF4-FFF2-40B4-BE49-F238E27FC236}">
                <a16:creationId xmlns:a16="http://schemas.microsoft.com/office/drawing/2014/main" id="{81B82EE8-9F82-46B1-8858-19D9434A1C77}"/>
              </a:ext>
            </a:extLst>
          </p:cNvPr>
          <p:cNvPicPr>
            <a:picLocks noChangeAspect="1" noChangeArrowheads="1"/>
          </p:cNvPicPr>
          <p:nvPr/>
        </p:nvPicPr>
        <p:blipFill rotWithShape="1">
          <a:blip r:embed="rId2" cstate="email">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a:ext>
            </a:extLst>
          </a:blip>
          <a:src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129" name="Frihåndsform: figur 128">
            <a:extLst>
              <a:ext uri="{FF2B5EF4-FFF2-40B4-BE49-F238E27FC236}">
                <a16:creationId xmlns:a16="http://schemas.microsoft.com/office/drawing/2014/main" id="{4F071193-976B-4774-AA7F-24BD9F74659E}"/>
              </a:ext>
            </a:extLst>
          </p:cNvPr>
          <p:cNvSpPr/>
          <p:nvPr/>
        </p:nvSpPr>
        <p:spPr>
          <a:xfrm>
            <a:off x="2263088" y="145788"/>
            <a:ext cx="3134253" cy="1400317"/>
          </a:xfrm>
          <a:custGeom>
            <a:avLst/>
            <a:gdLst>
              <a:gd name="connsiteX0" fmla="*/ 0 w 3134253"/>
              <a:gd name="connsiteY0" fmla="*/ 233391 h 1400317"/>
              <a:gd name="connsiteX1" fmla="*/ 233391 w 3134253"/>
              <a:gd name="connsiteY1" fmla="*/ 0 h 1400317"/>
              <a:gd name="connsiteX2" fmla="*/ 2900862 w 3134253"/>
              <a:gd name="connsiteY2" fmla="*/ 0 h 1400317"/>
              <a:gd name="connsiteX3" fmla="*/ 3134253 w 3134253"/>
              <a:gd name="connsiteY3" fmla="*/ 233391 h 1400317"/>
              <a:gd name="connsiteX4" fmla="*/ 3134253 w 3134253"/>
              <a:gd name="connsiteY4" fmla="*/ 1166926 h 1400317"/>
              <a:gd name="connsiteX5" fmla="*/ 2900862 w 3134253"/>
              <a:gd name="connsiteY5" fmla="*/ 1400317 h 1400317"/>
              <a:gd name="connsiteX6" fmla="*/ 233391 w 3134253"/>
              <a:gd name="connsiteY6" fmla="*/ 1400317 h 1400317"/>
              <a:gd name="connsiteX7" fmla="*/ 0 w 3134253"/>
              <a:gd name="connsiteY7" fmla="*/ 1166926 h 1400317"/>
              <a:gd name="connsiteX8" fmla="*/ 0 w 3134253"/>
              <a:gd name="connsiteY8" fmla="*/ 233391 h 140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4253" h="1400317">
                <a:moveTo>
                  <a:pt x="0" y="233391"/>
                </a:moveTo>
                <a:cubicBezTo>
                  <a:pt x="0" y="104493"/>
                  <a:pt x="104493" y="0"/>
                  <a:pt x="233391" y="0"/>
                </a:cubicBezTo>
                <a:lnTo>
                  <a:pt x="2900862" y="0"/>
                </a:lnTo>
                <a:cubicBezTo>
                  <a:pt x="3029760" y="0"/>
                  <a:pt x="3134253" y="104493"/>
                  <a:pt x="3134253" y="233391"/>
                </a:cubicBezTo>
                <a:lnTo>
                  <a:pt x="3134253" y="1166926"/>
                </a:lnTo>
                <a:cubicBezTo>
                  <a:pt x="3134253" y="1295824"/>
                  <a:pt x="3029760" y="1400317"/>
                  <a:pt x="2900862" y="1400317"/>
                </a:cubicBezTo>
                <a:lnTo>
                  <a:pt x="233391" y="1400317"/>
                </a:lnTo>
                <a:cubicBezTo>
                  <a:pt x="104493" y="1400317"/>
                  <a:pt x="0" y="1295824"/>
                  <a:pt x="0" y="1166926"/>
                </a:cubicBezTo>
                <a:lnTo>
                  <a:pt x="0" y="233391"/>
                </a:lnTo>
                <a:close/>
              </a:path>
            </a:pathLst>
          </a:custGeom>
          <a:blipFill rotWithShape="0">
            <a:blip r:embed="rId4"/>
            <a:stretch>
              <a:fillRect/>
            </a:stretch>
          </a:blipFill>
          <a:ln>
            <a:solidFill>
              <a:srgbClr val="FFFF00"/>
            </a:solidFill>
          </a:ln>
        </p:spPr>
        <p:style>
          <a:lnRef idx="3">
            <a:scrgbClr r="0" g="0" b="0"/>
          </a:lnRef>
          <a:fillRef idx="1">
            <a:scrgbClr r="0" g="0" b="0"/>
          </a:fillRef>
          <a:effectRef idx="1">
            <a:schemeClr val="accent1">
              <a:hueOff val="0"/>
              <a:satOff val="0"/>
              <a:lumOff val="0"/>
              <a:alphaOff val="0"/>
            </a:schemeClr>
          </a:effectRef>
          <a:fontRef idx="minor">
            <a:schemeClr val="lt1"/>
          </a:fontRef>
        </p:style>
        <p:txBody>
          <a:bodyPr spcFirstLastPara="0" vert="horz" wrap="square" lIns="285528" tIns="285528" rIns="285528" bIns="285528" numCol="1" spcCol="1270" anchor="ctr" anchorCtr="0">
            <a:noAutofit/>
          </a:bodyPr>
          <a:lstStyle/>
          <a:p>
            <a:pPr marL="0" marR="0" lvl="0" indent="0" algn="ctr" defTabSz="2533650" rtl="0" eaLnBrk="1" fontAlgn="auto" latinLnBrk="0" hangingPunct="1">
              <a:lnSpc>
                <a:spcPct val="90000"/>
              </a:lnSpc>
              <a:spcBef>
                <a:spcPct val="0"/>
              </a:spcBef>
              <a:spcAft>
                <a:spcPct val="35000"/>
              </a:spcAft>
              <a:buClrTx/>
              <a:buSzTx/>
              <a:buFontTx/>
              <a:buNone/>
              <a:tabLst/>
              <a:defRPr/>
            </a:pPr>
            <a:endParaRPr kumimoji="0" lang="nb-NO" sz="5700" b="0" i="0" u="none" strike="noStrike" kern="1200" cap="none" spc="0" normalizeH="0" baseline="0" noProof="0" dirty="0">
              <a:ln>
                <a:noFill/>
              </a:ln>
              <a:solidFill>
                <a:prstClr val="white"/>
              </a:solidFill>
              <a:effectLst/>
              <a:uLnTx/>
              <a:uFillTx/>
              <a:latin typeface="Verdana"/>
              <a:ea typeface="+mn-ea"/>
              <a:cs typeface="+mn-cs"/>
            </a:endParaRPr>
          </a:p>
        </p:txBody>
      </p:sp>
      <p:sp>
        <p:nvSpPr>
          <p:cNvPr id="130" name="Frihåndsform: figur 129">
            <a:extLst>
              <a:ext uri="{FF2B5EF4-FFF2-40B4-BE49-F238E27FC236}">
                <a16:creationId xmlns:a16="http://schemas.microsoft.com/office/drawing/2014/main" id="{6D232DD3-91C6-45D3-90F6-EF27C5D90A8D}"/>
              </a:ext>
            </a:extLst>
          </p:cNvPr>
          <p:cNvSpPr/>
          <p:nvPr/>
        </p:nvSpPr>
        <p:spPr>
          <a:xfrm>
            <a:off x="6810445" y="333141"/>
            <a:ext cx="3134253" cy="1400317"/>
          </a:xfrm>
          <a:custGeom>
            <a:avLst/>
            <a:gdLst>
              <a:gd name="connsiteX0" fmla="*/ 0 w 3134253"/>
              <a:gd name="connsiteY0" fmla="*/ 233391 h 1400317"/>
              <a:gd name="connsiteX1" fmla="*/ 233391 w 3134253"/>
              <a:gd name="connsiteY1" fmla="*/ 0 h 1400317"/>
              <a:gd name="connsiteX2" fmla="*/ 2900862 w 3134253"/>
              <a:gd name="connsiteY2" fmla="*/ 0 h 1400317"/>
              <a:gd name="connsiteX3" fmla="*/ 3134253 w 3134253"/>
              <a:gd name="connsiteY3" fmla="*/ 233391 h 1400317"/>
              <a:gd name="connsiteX4" fmla="*/ 3134253 w 3134253"/>
              <a:gd name="connsiteY4" fmla="*/ 1166926 h 1400317"/>
              <a:gd name="connsiteX5" fmla="*/ 2900862 w 3134253"/>
              <a:gd name="connsiteY5" fmla="*/ 1400317 h 1400317"/>
              <a:gd name="connsiteX6" fmla="*/ 233391 w 3134253"/>
              <a:gd name="connsiteY6" fmla="*/ 1400317 h 1400317"/>
              <a:gd name="connsiteX7" fmla="*/ 0 w 3134253"/>
              <a:gd name="connsiteY7" fmla="*/ 1166926 h 1400317"/>
              <a:gd name="connsiteX8" fmla="*/ 0 w 3134253"/>
              <a:gd name="connsiteY8" fmla="*/ 233391 h 140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4253" h="1400317">
                <a:moveTo>
                  <a:pt x="0" y="233391"/>
                </a:moveTo>
                <a:cubicBezTo>
                  <a:pt x="0" y="104493"/>
                  <a:pt x="104493" y="0"/>
                  <a:pt x="233391" y="0"/>
                </a:cubicBezTo>
                <a:lnTo>
                  <a:pt x="2900862" y="0"/>
                </a:lnTo>
                <a:cubicBezTo>
                  <a:pt x="3029760" y="0"/>
                  <a:pt x="3134253" y="104493"/>
                  <a:pt x="3134253" y="233391"/>
                </a:cubicBezTo>
                <a:lnTo>
                  <a:pt x="3134253" y="1166926"/>
                </a:lnTo>
                <a:cubicBezTo>
                  <a:pt x="3134253" y="1295824"/>
                  <a:pt x="3029760" y="1400317"/>
                  <a:pt x="2900862" y="1400317"/>
                </a:cubicBezTo>
                <a:lnTo>
                  <a:pt x="233391" y="1400317"/>
                </a:lnTo>
                <a:cubicBezTo>
                  <a:pt x="104493" y="1400317"/>
                  <a:pt x="0" y="1295824"/>
                  <a:pt x="0" y="1166926"/>
                </a:cubicBezTo>
                <a:lnTo>
                  <a:pt x="0" y="233391"/>
                </a:lnTo>
                <a:close/>
              </a:path>
            </a:pathLst>
          </a:custGeom>
          <a:blipFill rotWithShape="0">
            <a:blip r:embed="rId5"/>
            <a:stretch>
              <a:fillRect/>
            </a:stretch>
          </a:blipFill>
          <a:ln>
            <a:solidFill>
              <a:srgbClr val="FFFF00"/>
            </a:solidFill>
          </a:ln>
        </p:spPr>
        <p:style>
          <a:lnRef idx="3">
            <a:scrgbClr r="0" g="0" b="0"/>
          </a:lnRef>
          <a:fillRef idx="1">
            <a:scrgbClr r="0" g="0" b="0"/>
          </a:fillRef>
          <a:effectRef idx="1">
            <a:schemeClr val="accent1">
              <a:hueOff val="0"/>
              <a:satOff val="0"/>
              <a:lumOff val="0"/>
              <a:alphaOff val="0"/>
            </a:schemeClr>
          </a:effectRef>
          <a:fontRef idx="minor">
            <a:schemeClr val="lt1"/>
          </a:fontRef>
        </p:style>
        <p:txBody>
          <a:bodyPr spcFirstLastPara="0" vert="horz" wrap="square" lIns="285528" tIns="285528" rIns="285528" bIns="285528" numCol="1" spcCol="1270" anchor="ctr" anchorCtr="0">
            <a:noAutofit/>
          </a:bodyPr>
          <a:lstStyle/>
          <a:p>
            <a:pPr marL="0" marR="0" lvl="0" indent="0" algn="ctr" defTabSz="2533650" rtl="0" eaLnBrk="1" fontAlgn="auto" latinLnBrk="0" hangingPunct="1">
              <a:lnSpc>
                <a:spcPct val="90000"/>
              </a:lnSpc>
              <a:spcBef>
                <a:spcPct val="0"/>
              </a:spcBef>
              <a:spcAft>
                <a:spcPct val="35000"/>
              </a:spcAft>
              <a:buClrTx/>
              <a:buSzTx/>
              <a:buFontTx/>
              <a:buNone/>
              <a:tabLst/>
              <a:defRPr/>
            </a:pPr>
            <a:endParaRPr kumimoji="0" lang="nb-NO" sz="5700" b="0" i="0" u="none" strike="noStrike" kern="1200" cap="none" spc="0" normalizeH="0" baseline="0" noProof="0" dirty="0">
              <a:ln>
                <a:noFill/>
              </a:ln>
              <a:solidFill>
                <a:prstClr val="white"/>
              </a:solidFill>
              <a:effectLst/>
              <a:uLnTx/>
              <a:uFillTx/>
              <a:latin typeface="Verdana"/>
              <a:ea typeface="+mn-ea"/>
              <a:cs typeface="+mn-cs"/>
            </a:endParaRPr>
          </a:p>
        </p:txBody>
      </p:sp>
      <p:sp>
        <p:nvSpPr>
          <p:cNvPr id="131" name="Frihåndsform: figur 130">
            <a:extLst>
              <a:ext uri="{FF2B5EF4-FFF2-40B4-BE49-F238E27FC236}">
                <a16:creationId xmlns:a16="http://schemas.microsoft.com/office/drawing/2014/main" id="{4BBA2CED-61C8-4775-8603-1245867F21CB}"/>
              </a:ext>
            </a:extLst>
          </p:cNvPr>
          <p:cNvSpPr/>
          <p:nvPr/>
        </p:nvSpPr>
        <p:spPr>
          <a:xfrm>
            <a:off x="6602230" y="1942885"/>
            <a:ext cx="3487338" cy="1400317"/>
          </a:xfrm>
          <a:custGeom>
            <a:avLst/>
            <a:gdLst>
              <a:gd name="connsiteX0" fmla="*/ 0 w 3487338"/>
              <a:gd name="connsiteY0" fmla="*/ 233391 h 1400317"/>
              <a:gd name="connsiteX1" fmla="*/ 233391 w 3487338"/>
              <a:gd name="connsiteY1" fmla="*/ 0 h 1400317"/>
              <a:gd name="connsiteX2" fmla="*/ 3253947 w 3487338"/>
              <a:gd name="connsiteY2" fmla="*/ 0 h 1400317"/>
              <a:gd name="connsiteX3" fmla="*/ 3487338 w 3487338"/>
              <a:gd name="connsiteY3" fmla="*/ 233391 h 1400317"/>
              <a:gd name="connsiteX4" fmla="*/ 3487338 w 3487338"/>
              <a:gd name="connsiteY4" fmla="*/ 1166926 h 1400317"/>
              <a:gd name="connsiteX5" fmla="*/ 3253947 w 3487338"/>
              <a:gd name="connsiteY5" fmla="*/ 1400317 h 1400317"/>
              <a:gd name="connsiteX6" fmla="*/ 233391 w 3487338"/>
              <a:gd name="connsiteY6" fmla="*/ 1400317 h 1400317"/>
              <a:gd name="connsiteX7" fmla="*/ 0 w 3487338"/>
              <a:gd name="connsiteY7" fmla="*/ 1166926 h 1400317"/>
              <a:gd name="connsiteX8" fmla="*/ 0 w 3487338"/>
              <a:gd name="connsiteY8" fmla="*/ 233391 h 140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87338" h="1400317">
                <a:moveTo>
                  <a:pt x="0" y="233391"/>
                </a:moveTo>
                <a:cubicBezTo>
                  <a:pt x="0" y="104493"/>
                  <a:pt x="104493" y="0"/>
                  <a:pt x="233391" y="0"/>
                </a:cubicBezTo>
                <a:lnTo>
                  <a:pt x="3253947" y="0"/>
                </a:lnTo>
                <a:cubicBezTo>
                  <a:pt x="3382845" y="0"/>
                  <a:pt x="3487338" y="104493"/>
                  <a:pt x="3487338" y="233391"/>
                </a:cubicBezTo>
                <a:lnTo>
                  <a:pt x="3487338" y="1166926"/>
                </a:lnTo>
                <a:cubicBezTo>
                  <a:pt x="3487338" y="1295824"/>
                  <a:pt x="3382845" y="1400317"/>
                  <a:pt x="3253947" y="1400317"/>
                </a:cubicBezTo>
                <a:lnTo>
                  <a:pt x="233391" y="1400317"/>
                </a:lnTo>
                <a:cubicBezTo>
                  <a:pt x="104493" y="1400317"/>
                  <a:pt x="0" y="1295824"/>
                  <a:pt x="0" y="1166926"/>
                </a:cubicBezTo>
                <a:lnTo>
                  <a:pt x="0" y="233391"/>
                </a:lnTo>
                <a:close/>
              </a:path>
            </a:pathLst>
          </a:custGeom>
          <a:blipFill rotWithShape="0">
            <a:blip r:embed="rId6"/>
            <a:stretch>
              <a:fillRect/>
            </a:stretch>
          </a:blipFill>
          <a:ln>
            <a:solidFill>
              <a:srgbClr val="FFFF00"/>
            </a:solidFill>
          </a:ln>
        </p:spPr>
        <p:style>
          <a:lnRef idx="3">
            <a:scrgbClr r="0" g="0" b="0"/>
          </a:lnRef>
          <a:fillRef idx="1">
            <a:scrgbClr r="0" g="0" b="0"/>
          </a:fillRef>
          <a:effectRef idx="1">
            <a:schemeClr val="accent1">
              <a:hueOff val="0"/>
              <a:satOff val="0"/>
              <a:lumOff val="0"/>
              <a:alphaOff val="0"/>
            </a:schemeClr>
          </a:effectRef>
          <a:fontRef idx="minor">
            <a:schemeClr val="lt1"/>
          </a:fontRef>
        </p:style>
        <p:txBody>
          <a:bodyPr spcFirstLastPara="0" vert="horz" wrap="square" lIns="289338" tIns="289338" rIns="289338" bIns="289338" numCol="1" spcCol="1270" anchor="ctr" anchorCtr="0">
            <a:noAutofit/>
          </a:bodyPr>
          <a:lstStyle/>
          <a:p>
            <a:pPr marL="0" marR="0" lvl="0" indent="0" algn="ctr" defTabSz="2578100" rtl="0" eaLnBrk="1" fontAlgn="auto" latinLnBrk="0" hangingPunct="1">
              <a:lnSpc>
                <a:spcPct val="90000"/>
              </a:lnSpc>
              <a:spcBef>
                <a:spcPct val="0"/>
              </a:spcBef>
              <a:spcAft>
                <a:spcPct val="35000"/>
              </a:spcAft>
              <a:buClrTx/>
              <a:buSzTx/>
              <a:buFontTx/>
              <a:buNone/>
              <a:tabLst/>
              <a:defRPr/>
            </a:pPr>
            <a:endParaRPr kumimoji="0" lang="nb-NO" sz="5800" b="0" i="0" u="none" strike="noStrike" kern="1200" cap="none" spc="0" normalizeH="0" baseline="0" noProof="0" dirty="0">
              <a:ln>
                <a:noFill/>
              </a:ln>
              <a:solidFill>
                <a:prstClr val="white"/>
              </a:solidFill>
              <a:effectLst/>
              <a:uLnTx/>
              <a:uFillTx/>
              <a:latin typeface="Verdana"/>
              <a:ea typeface="+mn-ea"/>
              <a:cs typeface="+mn-cs"/>
            </a:endParaRPr>
          </a:p>
        </p:txBody>
      </p:sp>
      <p:sp>
        <p:nvSpPr>
          <p:cNvPr id="132" name="Frihåndsform: figur 131">
            <a:extLst>
              <a:ext uri="{FF2B5EF4-FFF2-40B4-BE49-F238E27FC236}">
                <a16:creationId xmlns:a16="http://schemas.microsoft.com/office/drawing/2014/main" id="{CA8B7439-54B1-4C1E-8116-7D03F0AEF98D}"/>
              </a:ext>
            </a:extLst>
          </p:cNvPr>
          <p:cNvSpPr/>
          <p:nvPr/>
        </p:nvSpPr>
        <p:spPr>
          <a:xfrm>
            <a:off x="6390439" y="3583340"/>
            <a:ext cx="4036586" cy="1400317"/>
          </a:xfrm>
          <a:custGeom>
            <a:avLst/>
            <a:gdLst>
              <a:gd name="connsiteX0" fmla="*/ 0 w 4036586"/>
              <a:gd name="connsiteY0" fmla="*/ 233391 h 1400317"/>
              <a:gd name="connsiteX1" fmla="*/ 233391 w 4036586"/>
              <a:gd name="connsiteY1" fmla="*/ 0 h 1400317"/>
              <a:gd name="connsiteX2" fmla="*/ 3803195 w 4036586"/>
              <a:gd name="connsiteY2" fmla="*/ 0 h 1400317"/>
              <a:gd name="connsiteX3" fmla="*/ 4036586 w 4036586"/>
              <a:gd name="connsiteY3" fmla="*/ 233391 h 1400317"/>
              <a:gd name="connsiteX4" fmla="*/ 4036586 w 4036586"/>
              <a:gd name="connsiteY4" fmla="*/ 1166926 h 1400317"/>
              <a:gd name="connsiteX5" fmla="*/ 3803195 w 4036586"/>
              <a:gd name="connsiteY5" fmla="*/ 1400317 h 1400317"/>
              <a:gd name="connsiteX6" fmla="*/ 233391 w 4036586"/>
              <a:gd name="connsiteY6" fmla="*/ 1400317 h 1400317"/>
              <a:gd name="connsiteX7" fmla="*/ 0 w 4036586"/>
              <a:gd name="connsiteY7" fmla="*/ 1166926 h 1400317"/>
              <a:gd name="connsiteX8" fmla="*/ 0 w 4036586"/>
              <a:gd name="connsiteY8" fmla="*/ 233391 h 140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36586" h="1400317">
                <a:moveTo>
                  <a:pt x="0" y="233391"/>
                </a:moveTo>
                <a:cubicBezTo>
                  <a:pt x="0" y="104493"/>
                  <a:pt x="104493" y="0"/>
                  <a:pt x="233391" y="0"/>
                </a:cubicBezTo>
                <a:lnTo>
                  <a:pt x="3803195" y="0"/>
                </a:lnTo>
                <a:cubicBezTo>
                  <a:pt x="3932093" y="0"/>
                  <a:pt x="4036586" y="104493"/>
                  <a:pt x="4036586" y="233391"/>
                </a:cubicBezTo>
                <a:lnTo>
                  <a:pt x="4036586" y="1166926"/>
                </a:lnTo>
                <a:cubicBezTo>
                  <a:pt x="4036586" y="1295824"/>
                  <a:pt x="3932093" y="1400317"/>
                  <a:pt x="3803195" y="1400317"/>
                </a:cubicBezTo>
                <a:lnTo>
                  <a:pt x="233391" y="1400317"/>
                </a:lnTo>
                <a:cubicBezTo>
                  <a:pt x="104493" y="1400317"/>
                  <a:pt x="0" y="1295824"/>
                  <a:pt x="0" y="1166926"/>
                </a:cubicBezTo>
                <a:lnTo>
                  <a:pt x="0" y="233391"/>
                </a:lnTo>
                <a:close/>
              </a:path>
            </a:pathLst>
          </a:custGeom>
          <a:blipFill rotWithShape="0">
            <a:blip r:embed="rId7"/>
            <a:stretch>
              <a:fillRect/>
            </a:stretch>
          </a:blipFill>
          <a:ln>
            <a:solidFill>
              <a:srgbClr val="FFFF00"/>
            </a:solidFill>
          </a:ln>
        </p:spPr>
        <p:style>
          <a:lnRef idx="3">
            <a:scrgbClr r="0" g="0" b="0"/>
          </a:lnRef>
          <a:fillRef idx="1">
            <a:scrgbClr r="0" g="0" b="0"/>
          </a:fillRef>
          <a:effectRef idx="1">
            <a:schemeClr val="accent1">
              <a:hueOff val="0"/>
              <a:satOff val="0"/>
              <a:lumOff val="0"/>
              <a:alphaOff val="0"/>
            </a:schemeClr>
          </a:effectRef>
          <a:fontRef idx="minor">
            <a:schemeClr val="lt1"/>
          </a:fontRef>
        </p:style>
        <p:txBody>
          <a:bodyPr spcFirstLastPara="0" vert="horz" wrap="square" lIns="289338" tIns="289338" rIns="289338" bIns="289338" numCol="1" spcCol="1270" anchor="ctr" anchorCtr="0">
            <a:noAutofit/>
          </a:bodyPr>
          <a:lstStyle/>
          <a:p>
            <a:pPr marL="0" marR="0" lvl="0" indent="0" algn="ctr" defTabSz="2578100" rtl="0" eaLnBrk="1" fontAlgn="auto" latinLnBrk="0" hangingPunct="1">
              <a:lnSpc>
                <a:spcPct val="90000"/>
              </a:lnSpc>
              <a:spcBef>
                <a:spcPct val="0"/>
              </a:spcBef>
              <a:spcAft>
                <a:spcPct val="35000"/>
              </a:spcAft>
              <a:buClrTx/>
              <a:buSzTx/>
              <a:buFontTx/>
              <a:buNone/>
              <a:tabLst/>
              <a:defRPr/>
            </a:pPr>
            <a:endParaRPr kumimoji="0" lang="nb-NO" sz="5800" b="0" i="0" u="none" strike="noStrike" kern="1200" cap="none" spc="0" normalizeH="0" baseline="0" noProof="0" dirty="0">
              <a:ln>
                <a:noFill/>
              </a:ln>
              <a:solidFill>
                <a:prstClr val="white"/>
              </a:solidFill>
              <a:effectLst/>
              <a:uLnTx/>
              <a:uFillTx/>
              <a:latin typeface="Verdana"/>
              <a:ea typeface="+mn-ea"/>
              <a:cs typeface="+mn-cs"/>
            </a:endParaRPr>
          </a:p>
        </p:txBody>
      </p:sp>
      <p:sp>
        <p:nvSpPr>
          <p:cNvPr id="133" name="Frihåndsform: figur 132">
            <a:extLst>
              <a:ext uri="{FF2B5EF4-FFF2-40B4-BE49-F238E27FC236}">
                <a16:creationId xmlns:a16="http://schemas.microsoft.com/office/drawing/2014/main" id="{F571C534-E4B6-442B-B2B7-80DDE086A44C}"/>
              </a:ext>
            </a:extLst>
          </p:cNvPr>
          <p:cNvSpPr/>
          <p:nvPr/>
        </p:nvSpPr>
        <p:spPr>
          <a:xfrm>
            <a:off x="6052982" y="5215129"/>
            <a:ext cx="4036586" cy="1400317"/>
          </a:xfrm>
          <a:custGeom>
            <a:avLst/>
            <a:gdLst>
              <a:gd name="connsiteX0" fmla="*/ 0 w 4036586"/>
              <a:gd name="connsiteY0" fmla="*/ 233391 h 1400317"/>
              <a:gd name="connsiteX1" fmla="*/ 233391 w 4036586"/>
              <a:gd name="connsiteY1" fmla="*/ 0 h 1400317"/>
              <a:gd name="connsiteX2" fmla="*/ 3803195 w 4036586"/>
              <a:gd name="connsiteY2" fmla="*/ 0 h 1400317"/>
              <a:gd name="connsiteX3" fmla="*/ 4036586 w 4036586"/>
              <a:gd name="connsiteY3" fmla="*/ 233391 h 1400317"/>
              <a:gd name="connsiteX4" fmla="*/ 4036586 w 4036586"/>
              <a:gd name="connsiteY4" fmla="*/ 1166926 h 1400317"/>
              <a:gd name="connsiteX5" fmla="*/ 3803195 w 4036586"/>
              <a:gd name="connsiteY5" fmla="*/ 1400317 h 1400317"/>
              <a:gd name="connsiteX6" fmla="*/ 233391 w 4036586"/>
              <a:gd name="connsiteY6" fmla="*/ 1400317 h 1400317"/>
              <a:gd name="connsiteX7" fmla="*/ 0 w 4036586"/>
              <a:gd name="connsiteY7" fmla="*/ 1166926 h 1400317"/>
              <a:gd name="connsiteX8" fmla="*/ 0 w 4036586"/>
              <a:gd name="connsiteY8" fmla="*/ 233391 h 140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36586" h="1400317">
                <a:moveTo>
                  <a:pt x="0" y="233391"/>
                </a:moveTo>
                <a:cubicBezTo>
                  <a:pt x="0" y="104493"/>
                  <a:pt x="104493" y="0"/>
                  <a:pt x="233391" y="0"/>
                </a:cubicBezTo>
                <a:lnTo>
                  <a:pt x="3803195" y="0"/>
                </a:lnTo>
                <a:cubicBezTo>
                  <a:pt x="3932093" y="0"/>
                  <a:pt x="4036586" y="104493"/>
                  <a:pt x="4036586" y="233391"/>
                </a:cubicBezTo>
                <a:lnTo>
                  <a:pt x="4036586" y="1166926"/>
                </a:lnTo>
                <a:cubicBezTo>
                  <a:pt x="4036586" y="1295824"/>
                  <a:pt x="3932093" y="1400317"/>
                  <a:pt x="3803195" y="1400317"/>
                </a:cubicBezTo>
                <a:lnTo>
                  <a:pt x="233391" y="1400317"/>
                </a:lnTo>
                <a:cubicBezTo>
                  <a:pt x="104493" y="1400317"/>
                  <a:pt x="0" y="1295824"/>
                  <a:pt x="0" y="1166926"/>
                </a:cubicBezTo>
                <a:lnTo>
                  <a:pt x="0" y="233391"/>
                </a:lnTo>
                <a:close/>
              </a:path>
            </a:pathLst>
          </a:custGeom>
          <a:blipFill rotWithShape="0">
            <a:blip r:embed="rId8"/>
            <a:stretch>
              <a:fillRect/>
            </a:stretch>
          </a:blipFill>
          <a:ln>
            <a:solidFill>
              <a:srgbClr val="FFFF00"/>
            </a:solidFill>
          </a:ln>
        </p:spPr>
        <p:style>
          <a:lnRef idx="3">
            <a:scrgbClr r="0" g="0" b="0"/>
          </a:lnRef>
          <a:fillRef idx="1">
            <a:scrgbClr r="0" g="0" b="0"/>
          </a:fillRef>
          <a:effectRef idx="1">
            <a:schemeClr val="accent1">
              <a:hueOff val="0"/>
              <a:satOff val="0"/>
              <a:lumOff val="0"/>
              <a:alphaOff val="0"/>
            </a:schemeClr>
          </a:effectRef>
          <a:fontRef idx="minor">
            <a:schemeClr val="lt1"/>
          </a:fontRef>
        </p:style>
        <p:txBody>
          <a:bodyPr spcFirstLastPara="0" vert="horz" wrap="square" lIns="289338" tIns="289338" rIns="289338" bIns="289338" numCol="1" spcCol="1270" anchor="ctr" anchorCtr="0">
            <a:noAutofit/>
          </a:bodyPr>
          <a:lstStyle/>
          <a:p>
            <a:pPr marL="0" marR="0" lvl="0" indent="0" algn="ctr" defTabSz="2578100" rtl="0" eaLnBrk="1" fontAlgn="auto" latinLnBrk="0" hangingPunct="1">
              <a:lnSpc>
                <a:spcPct val="90000"/>
              </a:lnSpc>
              <a:spcBef>
                <a:spcPct val="0"/>
              </a:spcBef>
              <a:spcAft>
                <a:spcPct val="35000"/>
              </a:spcAft>
              <a:buClrTx/>
              <a:buSzTx/>
              <a:buFontTx/>
              <a:buNone/>
              <a:tabLst/>
              <a:defRPr/>
            </a:pPr>
            <a:endParaRPr kumimoji="0" lang="nb-NO" sz="5800" b="0" i="0" u="none" strike="noStrike" kern="1200" cap="none" spc="0" normalizeH="0" baseline="0" noProof="0" dirty="0">
              <a:ln>
                <a:noFill/>
              </a:ln>
              <a:solidFill>
                <a:prstClr val="white"/>
              </a:solidFill>
              <a:effectLst/>
              <a:uLnTx/>
              <a:uFillTx/>
              <a:latin typeface="Verdana"/>
              <a:ea typeface="+mn-ea"/>
              <a:cs typeface="+mn-cs"/>
            </a:endParaRPr>
          </a:p>
        </p:txBody>
      </p:sp>
      <p:sp>
        <p:nvSpPr>
          <p:cNvPr id="134" name="Frihåndsform: figur 133">
            <a:extLst>
              <a:ext uri="{FF2B5EF4-FFF2-40B4-BE49-F238E27FC236}">
                <a16:creationId xmlns:a16="http://schemas.microsoft.com/office/drawing/2014/main" id="{37B14D68-9150-40E3-ACCB-EE1445694202}"/>
              </a:ext>
            </a:extLst>
          </p:cNvPr>
          <p:cNvSpPr/>
          <p:nvPr/>
        </p:nvSpPr>
        <p:spPr>
          <a:xfrm>
            <a:off x="1907865" y="4983657"/>
            <a:ext cx="4036586" cy="1400317"/>
          </a:xfrm>
          <a:custGeom>
            <a:avLst/>
            <a:gdLst>
              <a:gd name="connsiteX0" fmla="*/ 0 w 4036586"/>
              <a:gd name="connsiteY0" fmla="*/ 233391 h 1400317"/>
              <a:gd name="connsiteX1" fmla="*/ 233391 w 4036586"/>
              <a:gd name="connsiteY1" fmla="*/ 0 h 1400317"/>
              <a:gd name="connsiteX2" fmla="*/ 3803195 w 4036586"/>
              <a:gd name="connsiteY2" fmla="*/ 0 h 1400317"/>
              <a:gd name="connsiteX3" fmla="*/ 4036586 w 4036586"/>
              <a:gd name="connsiteY3" fmla="*/ 233391 h 1400317"/>
              <a:gd name="connsiteX4" fmla="*/ 4036586 w 4036586"/>
              <a:gd name="connsiteY4" fmla="*/ 1166926 h 1400317"/>
              <a:gd name="connsiteX5" fmla="*/ 3803195 w 4036586"/>
              <a:gd name="connsiteY5" fmla="*/ 1400317 h 1400317"/>
              <a:gd name="connsiteX6" fmla="*/ 233391 w 4036586"/>
              <a:gd name="connsiteY6" fmla="*/ 1400317 h 1400317"/>
              <a:gd name="connsiteX7" fmla="*/ 0 w 4036586"/>
              <a:gd name="connsiteY7" fmla="*/ 1166926 h 1400317"/>
              <a:gd name="connsiteX8" fmla="*/ 0 w 4036586"/>
              <a:gd name="connsiteY8" fmla="*/ 233391 h 140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36586" h="1400317">
                <a:moveTo>
                  <a:pt x="0" y="233391"/>
                </a:moveTo>
                <a:cubicBezTo>
                  <a:pt x="0" y="104493"/>
                  <a:pt x="104493" y="0"/>
                  <a:pt x="233391" y="0"/>
                </a:cubicBezTo>
                <a:lnTo>
                  <a:pt x="3803195" y="0"/>
                </a:lnTo>
                <a:cubicBezTo>
                  <a:pt x="3932093" y="0"/>
                  <a:pt x="4036586" y="104493"/>
                  <a:pt x="4036586" y="233391"/>
                </a:cubicBezTo>
                <a:lnTo>
                  <a:pt x="4036586" y="1166926"/>
                </a:lnTo>
                <a:cubicBezTo>
                  <a:pt x="4036586" y="1295824"/>
                  <a:pt x="3932093" y="1400317"/>
                  <a:pt x="3803195" y="1400317"/>
                </a:cubicBezTo>
                <a:lnTo>
                  <a:pt x="233391" y="1400317"/>
                </a:lnTo>
                <a:cubicBezTo>
                  <a:pt x="104493" y="1400317"/>
                  <a:pt x="0" y="1295824"/>
                  <a:pt x="0" y="1166926"/>
                </a:cubicBezTo>
                <a:lnTo>
                  <a:pt x="0" y="233391"/>
                </a:lnTo>
                <a:close/>
              </a:path>
            </a:pathLst>
          </a:custGeom>
          <a:blipFill rotWithShape="0">
            <a:blip r:embed="rId9"/>
            <a:stretch>
              <a:fillRect/>
            </a:stretch>
          </a:blipFill>
          <a:ln>
            <a:solidFill>
              <a:srgbClr val="FFFF00"/>
            </a:solidFill>
          </a:ln>
        </p:spPr>
        <p:style>
          <a:lnRef idx="3">
            <a:scrgbClr r="0" g="0" b="0"/>
          </a:lnRef>
          <a:fillRef idx="1">
            <a:scrgbClr r="0" g="0" b="0"/>
          </a:fillRef>
          <a:effectRef idx="1">
            <a:schemeClr val="accent1">
              <a:hueOff val="0"/>
              <a:satOff val="0"/>
              <a:lumOff val="0"/>
              <a:alphaOff val="0"/>
            </a:schemeClr>
          </a:effectRef>
          <a:fontRef idx="minor">
            <a:schemeClr val="lt1"/>
          </a:fontRef>
        </p:style>
        <p:txBody>
          <a:bodyPr spcFirstLastPara="0" vert="horz" wrap="square" lIns="289338" tIns="289338" rIns="289338" bIns="289338" numCol="1" spcCol="1270" anchor="ctr" anchorCtr="0">
            <a:noAutofit/>
          </a:bodyPr>
          <a:lstStyle/>
          <a:p>
            <a:pPr marL="0" marR="0" lvl="0" indent="0" algn="ctr" defTabSz="2578100" rtl="0" eaLnBrk="1" fontAlgn="auto" latinLnBrk="0" hangingPunct="1">
              <a:lnSpc>
                <a:spcPct val="90000"/>
              </a:lnSpc>
              <a:spcBef>
                <a:spcPct val="0"/>
              </a:spcBef>
              <a:spcAft>
                <a:spcPct val="35000"/>
              </a:spcAft>
              <a:buClrTx/>
              <a:buSzTx/>
              <a:buFontTx/>
              <a:buNone/>
              <a:tabLst/>
              <a:defRPr/>
            </a:pPr>
            <a:endParaRPr kumimoji="0" lang="nb-NO" sz="5800" b="0" i="0" u="none" strike="noStrike" kern="1200" cap="none" spc="0" normalizeH="0" baseline="0" noProof="0" dirty="0">
              <a:ln>
                <a:noFill/>
              </a:ln>
              <a:solidFill>
                <a:prstClr val="white"/>
              </a:solidFill>
              <a:effectLst/>
              <a:uLnTx/>
              <a:uFillTx/>
              <a:latin typeface="Verdana"/>
              <a:ea typeface="+mn-ea"/>
              <a:cs typeface="+mn-cs"/>
            </a:endParaRPr>
          </a:p>
        </p:txBody>
      </p:sp>
      <p:sp>
        <p:nvSpPr>
          <p:cNvPr id="135" name="Frihåndsform: figur 134">
            <a:extLst>
              <a:ext uri="{FF2B5EF4-FFF2-40B4-BE49-F238E27FC236}">
                <a16:creationId xmlns:a16="http://schemas.microsoft.com/office/drawing/2014/main" id="{3A9EEEEE-E4FB-4BD6-BFDA-804E22FC9979}"/>
              </a:ext>
            </a:extLst>
          </p:cNvPr>
          <p:cNvSpPr/>
          <p:nvPr/>
        </p:nvSpPr>
        <p:spPr>
          <a:xfrm>
            <a:off x="1590987" y="3371034"/>
            <a:ext cx="3251931" cy="1400317"/>
          </a:xfrm>
          <a:custGeom>
            <a:avLst/>
            <a:gdLst>
              <a:gd name="connsiteX0" fmla="*/ 0 w 3251931"/>
              <a:gd name="connsiteY0" fmla="*/ 233391 h 1400317"/>
              <a:gd name="connsiteX1" fmla="*/ 233391 w 3251931"/>
              <a:gd name="connsiteY1" fmla="*/ 0 h 1400317"/>
              <a:gd name="connsiteX2" fmla="*/ 3018540 w 3251931"/>
              <a:gd name="connsiteY2" fmla="*/ 0 h 1400317"/>
              <a:gd name="connsiteX3" fmla="*/ 3251931 w 3251931"/>
              <a:gd name="connsiteY3" fmla="*/ 233391 h 1400317"/>
              <a:gd name="connsiteX4" fmla="*/ 3251931 w 3251931"/>
              <a:gd name="connsiteY4" fmla="*/ 1166926 h 1400317"/>
              <a:gd name="connsiteX5" fmla="*/ 3018540 w 3251931"/>
              <a:gd name="connsiteY5" fmla="*/ 1400317 h 1400317"/>
              <a:gd name="connsiteX6" fmla="*/ 233391 w 3251931"/>
              <a:gd name="connsiteY6" fmla="*/ 1400317 h 1400317"/>
              <a:gd name="connsiteX7" fmla="*/ 0 w 3251931"/>
              <a:gd name="connsiteY7" fmla="*/ 1166926 h 1400317"/>
              <a:gd name="connsiteX8" fmla="*/ 0 w 3251931"/>
              <a:gd name="connsiteY8" fmla="*/ 233391 h 140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51931" h="1400317">
                <a:moveTo>
                  <a:pt x="0" y="233391"/>
                </a:moveTo>
                <a:cubicBezTo>
                  <a:pt x="0" y="104493"/>
                  <a:pt x="104493" y="0"/>
                  <a:pt x="233391" y="0"/>
                </a:cubicBezTo>
                <a:lnTo>
                  <a:pt x="3018540" y="0"/>
                </a:lnTo>
                <a:cubicBezTo>
                  <a:pt x="3147438" y="0"/>
                  <a:pt x="3251931" y="104493"/>
                  <a:pt x="3251931" y="233391"/>
                </a:cubicBezTo>
                <a:lnTo>
                  <a:pt x="3251931" y="1166926"/>
                </a:lnTo>
                <a:cubicBezTo>
                  <a:pt x="3251931" y="1295824"/>
                  <a:pt x="3147438" y="1400317"/>
                  <a:pt x="3018540" y="1400317"/>
                </a:cubicBezTo>
                <a:lnTo>
                  <a:pt x="233391" y="1400317"/>
                </a:lnTo>
                <a:cubicBezTo>
                  <a:pt x="104493" y="1400317"/>
                  <a:pt x="0" y="1295824"/>
                  <a:pt x="0" y="1166926"/>
                </a:cubicBezTo>
                <a:lnTo>
                  <a:pt x="0" y="233391"/>
                </a:lnTo>
                <a:close/>
              </a:path>
            </a:pathLst>
          </a:custGeom>
          <a:blipFill rotWithShape="0">
            <a:blip r:embed="rId10"/>
            <a:stretch>
              <a:fillRect/>
            </a:stretch>
          </a:blipFill>
          <a:ln>
            <a:solidFill>
              <a:srgbClr val="FFFF00"/>
            </a:solidFill>
          </a:ln>
        </p:spPr>
        <p:style>
          <a:lnRef idx="3">
            <a:scrgbClr r="0" g="0" b="0"/>
          </a:lnRef>
          <a:fillRef idx="1">
            <a:scrgbClr r="0" g="0" b="0"/>
          </a:fillRef>
          <a:effectRef idx="1">
            <a:schemeClr val="accent1">
              <a:hueOff val="0"/>
              <a:satOff val="0"/>
              <a:lumOff val="0"/>
              <a:alphaOff val="0"/>
            </a:schemeClr>
          </a:effectRef>
          <a:fontRef idx="minor">
            <a:schemeClr val="lt1"/>
          </a:fontRef>
        </p:style>
        <p:txBody>
          <a:bodyPr spcFirstLastPara="0" vert="horz" wrap="square" lIns="289338" tIns="289338" rIns="289338" bIns="289338" numCol="1" spcCol="1270" anchor="ctr" anchorCtr="0">
            <a:noAutofit/>
          </a:bodyPr>
          <a:lstStyle/>
          <a:p>
            <a:pPr marL="0" marR="0" lvl="0" indent="0" algn="ctr" defTabSz="2578100" rtl="0" eaLnBrk="1" fontAlgn="auto" latinLnBrk="0" hangingPunct="1">
              <a:lnSpc>
                <a:spcPct val="90000"/>
              </a:lnSpc>
              <a:spcBef>
                <a:spcPct val="0"/>
              </a:spcBef>
              <a:spcAft>
                <a:spcPct val="35000"/>
              </a:spcAft>
              <a:buClrTx/>
              <a:buSzTx/>
              <a:buFontTx/>
              <a:buNone/>
              <a:tabLst/>
              <a:defRPr/>
            </a:pPr>
            <a:endParaRPr kumimoji="0" lang="nb-NO" sz="5800" b="0" i="0" u="none" strike="noStrike" kern="1200" cap="none" spc="0" normalizeH="0" baseline="0" noProof="0" dirty="0">
              <a:ln>
                <a:noFill/>
              </a:ln>
              <a:solidFill>
                <a:prstClr val="white"/>
              </a:solidFill>
              <a:effectLst/>
              <a:uLnTx/>
              <a:uFillTx/>
              <a:latin typeface="Verdana"/>
              <a:ea typeface="+mn-ea"/>
              <a:cs typeface="+mn-cs"/>
            </a:endParaRPr>
          </a:p>
        </p:txBody>
      </p:sp>
      <p:sp>
        <p:nvSpPr>
          <p:cNvPr id="136" name="Frihåndsform: figur 135">
            <a:extLst>
              <a:ext uri="{FF2B5EF4-FFF2-40B4-BE49-F238E27FC236}">
                <a16:creationId xmlns:a16="http://schemas.microsoft.com/office/drawing/2014/main" id="{BCCFB0BC-3CE7-44B2-A1C4-B5F8DDB4178E}"/>
              </a:ext>
            </a:extLst>
          </p:cNvPr>
          <p:cNvSpPr/>
          <p:nvPr/>
        </p:nvSpPr>
        <p:spPr>
          <a:xfrm>
            <a:off x="1420909" y="1758411"/>
            <a:ext cx="3134253" cy="1400317"/>
          </a:xfrm>
          <a:custGeom>
            <a:avLst/>
            <a:gdLst>
              <a:gd name="connsiteX0" fmla="*/ 0 w 3134253"/>
              <a:gd name="connsiteY0" fmla="*/ 233391 h 1400317"/>
              <a:gd name="connsiteX1" fmla="*/ 233391 w 3134253"/>
              <a:gd name="connsiteY1" fmla="*/ 0 h 1400317"/>
              <a:gd name="connsiteX2" fmla="*/ 2900862 w 3134253"/>
              <a:gd name="connsiteY2" fmla="*/ 0 h 1400317"/>
              <a:gd name="connsiteX3" fmla="*/ 3134253 w 3134253"/>
              <a:gd name="connsiteY3" fmla="*/ 233391 h 1400317"/>
              <a:gd name="connsiteX4" fmla="*/ 3134253 w 3134253"/>
              <a:gd name="connsiteY4" fmla="*/ 1166926 h 1400317"/>
              <a:gd name="connsiteX5" fmla="*/ 2900862 w 3134253"/>
              <a:gd name="connsiteY5" fmla="*/ 1400317 h 1400317"/>
              <a:gd name="connsiteX6" fmla="*/ 233391 w 3134253"/>
              <a:gd name="connsiteY6" fmla="*/ 1400317 h 1400317"/>
              <a:gd name="connsiteX7" fmla="*/ 0 w 3134253"/>
              <a:gd name="connsiteY7" fmla="*/ 1166926 h 1400317"/>
              <a:gd name="connsiteX8" fmla="*/ 0 w 3134253"/>
              <a:gd name="connsiteY8" fmla="*/ 233391 h 140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4253" h="1400317">
                <a:moveTo>
                  <a:pt x="0" y="233391"/>
                </a:moveTo>
                <a:cubicBezTo>
                  <a:pt x="0" y="104493"/>
                  <a:pt x="104493" y="0"/>
                  <a:pt x="233391" y="0"/>
                </a:cubicBezTo>
                <a:lnTo>
                  <a:pt x="2900862" y="0"/>
                </a:lnTo>
                <a:cubicBezTo>
                  <a:pt x="3029760" y="0"/>
                  <a:pt x="3134253" y="104493"/>
                  <a:pt x="3134253" y="233391"/>
                </a:cubicBezTo>
                <a:lnTo>
                  <a:pt x="3134253" y="1166926"/>
                </a:lnTo>
                <a:cubicBezTo>
                  <a:pt x="3134253" y="1295824"/>
                  <a:pt x="3029760" y="1400317"/>
                  <a:pt x="2900862" y="1400317"/>
                </a:cubicBezTo>
                <a:lnTo>
                  <a:pt x="233391" y="1400317"/>
                </a:lnTo>
                <a:cubicBezTo>
                  <a:pt x="104493" y="1400317"/>
                  <a:pt x="0" y="1295824"/>
                  <a:pt x="0" y="1166926"/>
                </a:cubicBezTo>
                <a:lnTo>
                  <a:pt x="0" y="233391"/>
                </a:lnTo>
                <a:close/>
              </a:path>
            </a:pathLst>
          </a:custGeom>
          <a:blipFill rotWithShape="0">
            <a:blip r:embed="rId11"/>
            <a:stretch>
              <a:fillRect/>
            </a:stretch>
          </a:blipFill>
          <a:ln>
            <a:solidFill>
              <a:srgbClr val="FFFF00"/>
            </a:solidFill>
          </a:ln>
        </p:spPr>
        <p:style>
          <a:lnRef idx="3">
            <a:scrgbClr r="0" g="0" b="0"/>
          </a:lnRef>
          <a:fillRef idx="1">
            <a:scrgbClr r="0" g="0" b="0"/>
          </a:fillRef>
          <a:effectRef idx="1">
            <a:schemeClr val="accent1">
              <a:hueOff val="0"/>
              <a:satOff val="0"/>
              <a:lumOff val="0"/>
              <a:alphaOff val="0"/>
            </a:schemeClr>
          </a:effectRef>
          <a:fontRef idx="minor">
            <a:schemeClr val="lt1"/>
          </a:fontRef>
        </p:style>
        <p:txBody>
          <a:bodyPr spcFirstLastPara="0" vert="horz" wrap="square" lIns="285528" tIns="285528" rIns="285528" bIns="285528" numCol="1" spcCol="1270" anchor="ctr" anchorCtr="0">
            <a:noAutofit/>
          </a:bodyPr>
          <a:lstStyle/>
          <a:p>
            <a:pPr marL="0" marR="0" lvl="0" indent="0" algn="ctr" defTabSz="2533650" rtl="0" eaLnBrk="1" fontAlgn="auto" latinLnBrk="0" hangingPunct="1">
              <a:lnSpc>
                <a:spcPct val="90000"/>
              </a:lnSpc>
              <a:spcBef>
                <a:spcPct val="0"/>
              </a:spcBef>
              <a:spcAft>
                <a:spcPct val="35000"/>
              </a:spcAft>
              <a:buClrTx/>
              <a:buSzTx/>
              <a:buFontTx/>
              <a:buNone/>
              <a:tabLst/>
              <a:defRPr/>
            </a:pPr>
            <a:endParaRPr kumimoji="0" lang="nb-NO" sz="5700" b="0" i="0" u="none" strike="noStrike" kern="1200" cap="none" spc="0" normalizeH="0" baseline="0" noProof="0" dirty="0">
              <a:ln>
                <a:noFill/>
              </a:ln>
              <a:solidFill>
                <a:prstClr val="white"/>
              </a:solidFill>
              <a:effectLst/>
              <a:uLnTx/>
              <a:uFillTx/>
              <a:latin typeface="Verdana"/>
              <a:ea typeface="+mn-ea"/>
              <a:cs typeface="+mn-cs"/>
            </a:endParaRPr>
          </a:p>
        </p:txBody>
      </p:sp>
      <p:sp>
        <p:nvSpPr>
          <p:cNvPr id="138" name="TekstSylinder 137">
            <a:extLst>
              <a:ext uri="{FF2B5EF4-FFF2-40B4-BE49-F238E27FC236}">
                <a16:creationId xmlns:a16="http://schemas.microsoft.com/office/drawing/2014/main" id="{B1A94A9D-4CEC-489C-8055-825E2A76F354}"/>
              </a:ext>
            </a:extLst>
          </p:cNvPr>
          <p:cNvSpPr txBox="1"/>
          <p:nvPr/>
        </p:nvSpPr>
        <p:spPr>
          <a:xfrm>
            <a:off x="4386433" y="1165085"/>
            <a:ext cx="53225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1" i="0" u="none" strike="noStrike" kern="1200" cap="none" spc="0" normalizeH="0" baseline="0" noProof="0" dirty="0" smtClean="0">
                <a:ln>
                  <a:noFill/>
                </a:ln>
                <a:solidFill>
                  <a:srgbClr val="FFFF00"/>
                </a:solidFill>
                <a:effectLst>
                  <a:outerShdw blurRad="38100" dist="38100" dir="2700000" algn="tl">
                    <a:srgbClr val="000000">
                      <a:alpha val="43137"/>
                    </a:srgbClr>
                  </a:outerShdw>
                </a:effectLst>
                <a:uLnTx/>
                <a:uFillTx/>
                <a:latin typeface="Verdana"/>
                <a:ea typeface="+mn-ea"/>
                <a:cs typeface="Arial" pitchFamily="34" charset="0"/>
              </a:rPr>
              <a:t>1a</a:t>
            </a:r>
            <a:endParaRPr kumimoji="0" lang="nb-NO" sz="18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Verdana"/>
              <a:ea typeface="+mn-ea"/>
              <a:cs typeface="Arial" pitchFamily="34" charset="0"/>
            </a:endParaRPr>
          </a:p>
        </p:txBody>
      </p:sp>
      <p:sp>
        <p:nvSpPr>
          <p:cNvPr id="3" name="Sirkelformet pil 2"/>
          <p:cNvSpPr/>
          <p:nvPr/>
        </p:nvSpPr>
        <p:spPr>
          <a:xfrm rot="4422356">
            <a:off x="2231177" y="44479"/>
            <a:ext cx="6840013" cy="6839976"/>
          </a:xfrm>
          <a:prstGeom prst="circularArrow">
            <a:avLst>
              <a:gd name="adj1" fmla="val 10980"/>
              <a:gd name="adj2" fmla="val 1142322"/>
              <a:gd name="adj3" fmla="val 9000000"/>
              <a:gd name="adj4" fmla="val 10800000"/>
              <a:gd name="adj5" fmla="val 12500"/>
            </a:avLst>
          </a:prstGeom>
          <a:gradFill rotWithShape="0">
            <a:gsLst>
              <a:gs pos="0">
                <a:schemeClr val="accent3">
                  <a:alpha val="45000"/>
                </a:schemeClr>
              </a:gs>
              <a:gs pos="80000">
                <a:srgbClr val="FFC000">
                  <a:alpha val="45000"/>
                </a:srgbClr>
              </a:gs>
              <a:gs pos="100000">
                <a:srgbClr val="FFFF00">
                  <a:alpha val="45000"/>
                </a:srgbClr>
              </a:gs>
            </a:gsLst>
          </a:gra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3">
              <a:alpha val="90000"/>
              <a:hueOff val="0"/>
              <a:satOff val="0"/>
              <a:lumOff val="0"/>
              <a:alphaOff val="0"/>
            </a:schemeClr>
          </a:effectRef>
          <a:fontRef idx="minor">
            <a:schemeClr val="lt1"/>
          </a:fontRef>
        </p:style>
      </p:sp>
      <p:sp>
        <p:nvSpPr>
          <p:cNvPr id="4" name="Frihåndsform 3"/>
          <p:cNvSpPr/>
          <p:nvPr/>
        </p:nvSpPr>
        <p:spPr>
          <a:xfrm>
            <a:off x="4740051" y="2040630"/>
            <a:ext cx="1753363" cy="1976388"/>
          </a:xfrm>
          <a:custGeom>
            <a:avLst/>
            <a:gdLst>
              <a:gd name="connsiteX0" fmla="*/ 0 w 1753363"/>
              <a:gd name="connsiteY0" fmla="*/ 0 h 1976388"/>
              <a:gd name="connsiteX1" fmla="*/ 1753363 w 1753363"/>
              <a:gd name="connsiteY1" fmla="*/ 0 h 1976388"/>
              <a:gd name="connsiteX2" fmla="*/ 1753363 w 1753363"/>
              <a:gd name="connsiteY2" fmla="*/ 1976388 h 1976388"/>
              <a:gd name="connsiteX3" fmla="*/ 0 w 1753363"/>
              <a:gd name="connsiteY3" fmla="*/ 1976388 h 1976388"/>
              <a:gd name="connsiteX4" fmla="*/ 0 w 1753363"/>
              <a:gd name="connsiteY4" fmla="*/ 0 h 19763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3363" h="1976388">
                <a:moveTo>
                  <a:pt x="0" y="0"/>
                </a:moveTo>
                <a:lnTo>
                  <a:pt x="1753363" y="0"/>
                </a:lnTo>
                <a:lnTo>
                  <a:pt x="1753363" y="1976388"/>
                </a:lnTo>
                <a:lnTo>
                  <a:pt x="0" y="197638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1430" tIns="11430" rIns="11430" bIns="11430"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nb-NO" sz="1800" b="1" i="0" u="none" strike="noStrike" kern="1200" cap="none" spc="0" normalizeH="0" baseline="0" noProof="0" dirty="0">
                <a:ln>
                  <a:noFill/>
                </a:ln>
                <a:solidFill>
                  <a:srgbClr val="FFC000"/>
                </a:solidFill>
                <a:effectLst>
                  <a:outerShdw blurRad="38100" dist="38100" dir="2700000" algn="tl">
                    <a:srgbClr val="000000">
                      <a:alpha val="43137"/>
                    </a:srgbClr>
                  </a:outerShdw>
                </a:effectLst>
                <a:uLnTx/>
                <a:uFillTx/>
                <a:latin typeface="Verdana"/>
                <a:ea typeface="+mn-ea"/>
                <a:cs typeface="+mn-cs"/>
              </a:rPr>
              <a:t>Hver 2./3. salve (1-8)</a:t>
            </a:r>
          </a:p>
        </p:txBody>
      </p:sp>
      <p:sp>
        <p:nvSpPr>
          <p:cNvPr id="139" name="TekstSylinder 138">
            <a:extLst>
              <a:ext uri="{FF2B5EF4-FFF2-40B4-BE49-F238E27FC236}">
                <a16:creationId xmlns:a16="http://schemas.microsoft.com/office/drawing/2014/main" id="{98E032F8-24EE-4E1C-A949-1A4A690150A8}"/>
              </a:ext>
            </a:extLst>
          </p:cNvPr>
          <p:cNvSpPr txBox="1"/>
          <p:nvPr/>
        </p:nvSpPr>
        <p:spPr>
          <a:xfrm>
            <a:off x="6874499" y="1300526"/>
            <a:ext cx="33745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Verdana"/>
                <a:ea typeface="+mn-ea"/>
                <a:cs typeface="Arial" pitchFamily="34" charset="0"/>
              </a:rPr>
              <a:t>2</a:t>
            </a:r>
          </a:p>
        </p:txBody>
      </p:sp>
      <p:sp>
        <p:nvSpPr>
          <p:cNvPr id="140" name="TekstSylinder 139">
            <a:extLst>
              <a:ext uri="{FF2B5EF4-FFF2-40B4-BE49-F238E27FC236}">
                <a16:creationId xmlns:a16="http://schemas.microsoft.com/office/drawing/2014/main" id="{3615E38D-8A36-42C3-AC03-E9C94EFA018B}"/>
              </a:ext>
            </a:extLst>
          </p:cNvPr>
          <p:cNvSpPr txBox="1"/>
          <p:nvPr/>
        </p:nvSpPr>
        <p:spPr>
          <a:xfrm>
            <a:off x="6664222" y="1993497"/>
            <a:ext cx="33745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Verdana"/>
                <a:ea typeface="+mn-ea"/>
                <a:cs typeface="Arial" pitchFamily="34" charset="0"/>
              </a:rPr>
              <a:t>3</a:t>
            </a:r>
          </a:p>
        </p:txBody>
      </p:sp>
      <p:sp>
        <p:nvSpPr>
          <p:cNvPr id="141" name="TekstSylinder 140">
            <a:extLst>
              <a:ext uri="{FF2B5EF4-FFF2-40B4-BE49-F238E27FC236}">
                <a16:creationId xmlns:a16="http://schemas.microsoft.com/office/drawing/2014/main" id="{4698AB86-99D8-408B-8F7B-44174A5983F4}"/>
              </a:ext>
            </a:extLst>
          </p:cNvPr>
          <p:cNvSpPr txBox="1"/>
          <p:nvPr/>
        </p:nvSpPr>
        <p:spPr>
          <a:xfrm>
            <a:off x="6495494" y="3635575"/>
            <a:ext cx="33745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Verdana"/>
                <a:ea typeface="+mn-ea"/>
                <a:cs typeface="Arial" pitchFamily="34" charset="0"/>
              </a:rPr>
              <a:t>4</a:t>
            </a:r>
          </a:p>
        </p:txBody>
      </p:sp>
      <p:sp>
        <p:nvSpPr>
          <p:cNvPr id="142" name="TekstSylinder 141">
            <a:extLst>
              <a:ext uri="{FF2B5EF4-FFF2-40B4-BE49-F238E27FC236}">
                <a16:creationId xmlns:a16="http://schemas.microsoft.com/office/drawing/2014/main" id="{114AE404-039F-43D7-ACB5-B69BB9C6F5C1}"/>
              </a:ext>
            </a:extLst>
          </p:cNvPr>
          <p:cNvSpPr txBox="1"/>
          <p:nvPr/>
        </p:nvSpPr>
        <p:spPr>
          <a:xfrm>
            <a:off x="6158037" y="5235010"/>
            <a:ext cx="33745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Verdana"/>
                <a:ea typeface="+mn-ea"/>
                <a:cs typeface="Arial" pitchFamily="34" charset="0"/>
              </a:rPr>
              <a:t>5</a:t>
            </a:r>
          </a:p>
        </p:txBody>
      </p:sp>
      <p:sp>
        <p:nvSpPr>
          <p:cNvPr id="143" name="TekstSylinder 142">
            <a:extLst>
              <a:ext uri="{FF2B5EF4-FFF2-40B4-BE49-F238E27FC236}">
                <a16:creationId xmlns:a16="http://schemas.microsoft.com/office/drawing/2014/main" id="{1339790A-CDCC-4218-934E-BF871CC49386}"/>
              </a:ext>
            </a:extLst>
          </p:cNvPr>
          <p:cNvSpPr txBox="1"/>
          <p:nvPr/>
        </p:nvSpPr>
        <p:spPr>
          <a:xfrm>
            <a:off x="5467684" y="5030463"/>
            <a:ext cx="33745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Verdana"/>
                <a:ea typeface="+mn-ea"/>
                <a:cs typeface="Arial" pitchFamily="34" charset="0"/>
              </a:rPr>
              <a:t>6</a:t>
            </a:r>
          </a:p>
        </p:txBody>
      </p:sp>
      <p:sp>
        <p:nvSpPr>
          <p:cNvPr id="144" name="TekstSylinder 143">
            <a:extLst>
              <a:ext uri="{FF2B5EF4-FFF2-40B4-BE49-F238E27FC236}">
                <a16:creationId xmlns:a16="http://schemas.microsoft.com/office/drawing/2014/main" id="{1A24F79B-40E0-438B-B139-F7C1EAF4CB8B}"/>
              </a:ext>
            </a:extLst>
          </p:cNvPr>
          <p:cNvSpPr txBox="1"/>
          <p:nvPr/>
        </p:nvSpPr>
        <p:spPr>
          <a:xfrm>
            <a:off x="4386433" y="3464484"/>
            <a:ext cx="33745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Verdana"/>
                <a:ea typeface="+mn-ea"/>
                <a:cs typeface="Arial" pitchFamily="34" charset="0"/>
              </a:rPr>
              <a:t>7</a:t>
            </a:r>
          </a:p>
        </p:txBody>
      </p:sp>
      <p:sp>
        <p:nvSpPr>
          <p:cNvPr id="145" name="TekstSylinder 144">
            <a:extLst>
              <a:ext uri="{FF2B5EF4-FFF2-40B4-BE49-F238E27FC236}">
                <a16:creationId xmlns:a16="http://schemas.microsoft.com/office/drawing/2014/main" id="{78F038E7-83C2-46BE-BC82-26D5A92F61A3}"/>
              </a:ext>
            </a:extLst>
          </p:cNvPr>
          <p:cNvSpPr txBox="1"/>
          <p:nvPr/>
        </p:nvSpPr>
        <p:spPr>
          <a:xfrm>
            <a:off x="4164668" y="1823777"/>
            <a:ext cx="33745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Verdana"/>
                <a:ea typeface="+mn-ea"/>
                <a:cs typeface="Arial" pitchFamily="34" charset="0"/>
              </a:rPr>
              <a:t>8</a:t>
            </a:r>
          </a:p>
        </p:txBody>
      </p:sp>
      <p:sp>
        <p:nvSpPr>
          <p:cNvPr id="146" name="TekstSylinder 145">
            <a:extLst>
              <a:ext uri="{FF2B5EF4-FFF2-40B4-BE49-F238E27FC236}">
                <a16:creationId xmlns:a16="http://schemas.microsoft.com/office/drawing/2014/main" id="{160A365E-17DC-42F4-891A-1254EEAC818C}"/>
              </a:ext>
            </a:extLst>
          </p:cNvPr>
          <p:cNvSpPr txBox="1"/>
          <p:nvPr/>
        </p:nvSpPr>
        <p:spPr>
          <a:xfrm>
            <a:off x="66389" y="283649"/>
            <a:ext cx="2159721" cy="1138773"/>
          </a:xfrm>
          <a:prstGeom prst="rect">
            <a:avLst/>
          </a:prstGeom>
          <a:ln>
            <a:solidFill>
              <a:srgbClr val="FFFF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00"/>
            </a:contourClr>
          </a:sp3d>
        </p:spPr>
        <p:style>
          <a:lnRef idx="1">
            <a:schemeClr val="accent1"/>
          </a:lnRef>
          <a:fillRef idx="3">
            <a:schemeClr val="accent1"/>
          </a:fillRef>
          <a:effectRef idx="2">
            <a:schemeClr val="accent1"/>
          </a:effectRef>
          <a:fontRef idx="minor">
            <a:schemeClr val="lt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1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Verdana"/>
                <a:ea typeface="+mn-ea"/>
                <a:cs typeface="+mn-cs"/>
              </a:rPr>
              <a:t>1 Ev. injeksjonsboring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900" b="0" i="0" u="none" strike="noStrike" kern="1200" cap="none" spc="0" normalizeH="0" baseline="0" noProof="0" dirty="0">
                <a:ln>
                  <a:noFill/>
                </a:ln>
                <a:solidFill>
                  <a:prstClr val="white"/>
                </a:solidFill>
                <a:effectLst/>
                <a:uLnTx/>
                <a:uFillTx/>
                <a:latin typeface="Verdana"/>
                <a:ea typeface="+mn-ea"/>
                <a:cs typeface="+mn-cs"/>
              </a:rPr>
              <a:t>I forkant av sprengingen kan det være behov for å </a:t>
            </a:r>
            <a:r>
              <a:rPr kumimoji="0" lang="nb-NO" sz="900" b="0" i="0" u="none" strike="noStrike" kern="1200" cap="none" spc="0" normalizeH="0" baseline="0" noProof="0" dirty="0" smtClean="0">
                <a:ln>
                  <a:noFill/>
                </a:ln>
                <a:solidFill>
                  <a:prstClr val="white"/>
                </a:solidFill>
                <a:effectLst/>
                <a:uLnTx/>
                <a:uFillTx/>
                <a:latin typeface="Verdana"/>
                <a:ea typeface="+mn-ea"/>
                <a:cs typeface="+mn-cs"/>
              </a:rPr>
              <a:t>sondere berg-massen</a:t>
            </a:r>
            <a:r>
              <a:rPr kumimoji="0" lang="nb-NO" sz="900" b="0" i="0" u="none" strike="noStrike" kern="1200" cap="none" spc="0" normalizeH="0" baseline="0" noProof="0" dirty="0">
                <a:ln>
                  <a:noFill/>
                </a:ln>
                <a:solidFill>
                  <a:prstClr val="white"/>
                </a:solidFill>
                <a:effectLst/>
                <a:uLnTx/>
                <a:uFillTx/>
                <a:latin typeface="Verdana"/>
                <a:ea typeface="+mn-ea"/>
                <a:cs typeface="+mn-cs"/>
              </a:rPr>
              <a:t>, eller </a:t>
            </a:r>
            <a:r>
              <a:rPr kumimoji="0" lang="nb-NO" sz="900" b="0" i="0" u="none" strike="noStrike" kern="1200" cap="none" spc="0" normalizeH="0" baseline="0" noProof="0" dirty="0" smtClean="0">
                <a:ln>
                  <a:noFill/>
                </a:ln>
                <a:solidFill>
                  <a:prstClr val="white"/>
                </a:solidFill>
                <a:effectLst/>
                <a:uLnTx/>
                <a:uFillTx/>
                <a:latin typeface="Verdana"/>
                <a:ea typeface="+mn-ea"/>
                <a:cs typeface="+mn-cs"/>
              </a:rPr>
              <a:t>hindre </a:t>
            </a:r>
            <a:r>
              <a:rPr kumimoji="0" lang="nb-NO" sz="900" b="0" i="0" u="none" strike="noStrike" kern="1200" cap="none" spc="0" normalizeH="0" baseline="0" noProof="0" dirty="0" err="1" smtClean="0">
                <a:ln>
                  <a:noFill/>
                </a:ln>
                <a:solidFill>
                  <a:prstClr val="white"/>
                </a:solidFill>
                <a:effectLst/>
                <a:uLnTx/>
                <a:uFillTx/>
                <a:latin typeface="Verdana"/>
                <a:ea typeface="+mn-ea"/>
                <a:cs typeface="+mn-cs"/>
              </a:rPr>
              <a:t>vanninn</a:t>
            </a:r>
            <a:r>
              <a:rPr kumimoji="0" lang="nb-NO" sz="900" b="0" i="0" u="none" strike="noStrike" kern="1200" cap="none" spc="0" normalizeH="0" baseline="0" noProof="0" dirty="0" smtClean="0">
                <a:ln>
                  <a:noFill/>
                </a:ln>
                <a:solidFill>
                  <a:prstClr val="white"/>
                </a:solidFill>
                <a:effectLst/>
                <a:uLnTx/>
                <a:uFillTx/>
                <a:latin typeface="Verdana"/>
                <a:ea typeface="+mn-ea"/>
                <a:cs typeface="+mn-cs"/>
              </a:rPr>
              <a:t>-trenging</a:t>
            </a:r>
            <a:r>
              <a:rPr kumimoji="0" lang="nb-NO" sz="900" b="0" i="0" u="none" strike="noStrike" kern="1200" cap="none" spc="0" normalizeH="0" baseline="0" noProof="0" dirty="0">
                <a:ln>
                  <a:noFill/>
                </a:ln>
                <a:solidFill>
                  <a:prstClr val="white"/>
                </a:solidFill>
                <a:effectLst/>
                <a:uLnTx/>
                <a:uFillTx/>
                <a:latin typeface="Verdana"/>
                <a:ea typeface="+mn-ea"/>
                <a:cs typeface="+mn-cs"/>
              </a:rPr>
              <a:t>. Da bores det ca. 24 m lange hull ut i </a:t>
            </a:r>
            <a:r>
              <a:rPr kumimoji="0" lang="nb-NO" sz="900" b="0" i="0" u="none" strike="noStrike" kern="1200" cap="none" spc="0" normalizeH="0" baseline="0" noProof="0" dirty="0" smtClean="0">
                <a:ln>
                  <a:noFill/>
                </a:ln>
                <a:solidFill>
                  <a:prstClr val="white"/>
                </a:solidFill>
                <a:effectLst/>
                <a:uLnTx/>
                <a:uFillTx/>
                <a:latin typeface="Verdana"/>
                <a:ea typeface="+mn-ea"/>
                <a:cs typeface="+mn-cs"/>
              </a:rPr>
              <a:t>vifteform (1a) </a:t>
            </a:r>
            <a:r>
              <a:rPr kumimoji="0" lang="nb-NO" sz="900" b="0" i="0" u="none" strike="noStrike" kern="1200" cap="none" spc="0" normalizeH="0" baseline="0" noProof="0" dirty="0">
                <a:ln>
                  <a:noFill/>
                </a:ln>
                <a:solidFill>
                  <a:prstClr val="white"/>
                </a:solidFill>
                <a:effectLst/>
                <a:uLnTx/>
                <a:uFillTx/>
                <a:latin typeface="Verdana"/>
                <a:ea typeface="+mn-ea"/>
                <a:cs typeface="+mn-cs"/>
              </a:rPr>
              <a:t>som </a:t>
            </a:r>
            <a:r>
              <a:rPr kumimoji="0" lang="nb-NO" sz="900" b="0" i="0" u="none" strike="noStrike" kern="1200" cap="none" spc="0" normalizeH="0" baseline="0" noProof="0" dirty="0" smtClean="0">
                <a:ln>
                  <a:noFill/>
                </a:ln>
                <a:solidFill>
                  <a:prstClr val="white"/>
                </a:solidFill>
                <a:effectLst/>
                <a:uLnTx/>
                <a:uFillTx/>
                <a:latin typeface="Verdana"/>
                <a:ea typeface="+mn-ea"/>
                <a:cs typeface="+mn-cs"/>
              </a:rPr>
              <a:t>MWD-tolkes kontinuerlig (1b).</a:t>
            </a:r>
            <a:r>
              <a:rPr kumimoji="0" lang="nb-NO" sz="1200" b="0" i="0" u="none" strike="noStrike" kern="1200" cap="none" spc="0" normalizeH="0" baseline="0" noProof="0" dirty="0">
                <a:ln>
                  <a:noFill/>
                </a:ln>
                <a:solidFill>
                  <a:prstClr val="white"/>
                </a:solidFill>
                <a:effectLst/>
                <a:uLnTx/>
                <a:uFillTx/>
                <a:latin typeface="Verdana"/>
                <a:ea typeface="+mn-ea"/>
                <a:cs typeface="+mn-cs"/>
              </a:rPr>
              <a:t>	</a:t>
            </a:r>
          </a:p>
        </p:txBody>
      </p:sp>
      <p:sp>
        <p:nvSpPr>
          <p:cNvPr id="147" name="TekstSylinder 146">
            <a:extLst>
              <a:ext uri="{FF2B5EF4-FFF2-40B4-BE49-F238E27FC236}">
                <a16:creationId xmlns:a16="http://schemas.microsoft.com/office/drawing/2014/main" id="{FBA70903-C082-478B-ABE0-1CE5966B7321}"/>
              </a:ext>
            </a:extLst>
          </p:cNvPr>
          <p:cNvSpPr txBox="1"/>
          <p:nvPr/>
        </p:nvSpPr>
        <p:spPr>
          <a:xfrm>
            <a:off x="9977954" y="529933"/>
            <a:ext cx="1481244" cy="954107"/>
          </a:xfrm>
          <a:prstGeom prst="rect">
            <a:avLst/>
          </a:prstGeom>
          <a:ln>
            <a:solidFill>
              <a:srgbClr val="FFFF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00"/>
            </a:contourClr>
          </a:sp3d>
        </p:spPr>
        <p:style>
          <a:lnRef idx="1">
            <a:schemeClr val="accent1"/>
          </a:lnRef>
          <a:fillRef idx="3">
            <a:schemeClr val="accent1"/>
          </a:fillRef>
          <a:effectRef idx="2">
            <a:schemeClr val="accent1"/>
          </a:effectRef>
          <a:fontRef idx="minor">
            <a:schemeClr val="lt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1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Verdana"/>
                <a:ea typeface="+mn-ea"/>
                <a:cs typeface="+mn-cs"/>
              </a:rPr>
              <a:t>2 Ev. injeksjon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900" b="0" i="0" u="none" strike="noStrike" kern="1200" cap="none" spc="0" normalizeH="0" baseline="0" noProof="0" dirty="0">
                <a:ln>
                  <a:noFill/>
                </a:ln>
                <a:solidFill>
                  <a:prstClr val="white"/>
                </a:solidFill>
                <a:effectLst/>
                <a:uLnTx/>
                <a:uFillTx/>
                <a:latin typeface="Verdana"/>
                <a:ea typeface="+mn-ea"/>
                <a:cs typeface="+mn-cs"/>
              </a:rPr>
              <a:t>Sementmasse pumpes med høyt trykk inn i hullene for å tette sprekker i berget.</a:t>
            </a:r>
            <a:endParaRPr kumimoji="0" lang="nb-NO" sz="1200" b="0" i="0" u="none" strike="noStrike" kern="1200" cap="none" spc="0" normalizeH="0" baseline="0" noProof="0" dirty="0">
              <a:ln>
                <a:noFill/>
              </a:ln>
              <a:solidFill>
                <a:prstClr val="white"/>
              </a:solidFill>
              <a:effectLst/>
              <a:uLnTx/>
              <a:uFillTx/>
              <a:latin typeface="Verdana"/>
              <a:ea typeface="+mn-ea"/>
              <a:cs typeface="+mn-cs"/>
            </a:endParaRPr>
          </a:p>
        </p:txBody>
      </p:sp>
      <p:sp>
        <p:nvSpPr>
          <p:cNvPr id="148" name="TekstSylinder 147">
            <a:extLst>
              <a:ext uri="{FF2B5EF4-FFF2-40B4-BE49-F238E27FC236}">
                <a16:creationId xmlns:a16="http://schemas.microsoft.com/office/drawing/2014/main" id="{8BCE8604-AB1A-4047-9F49-30FDA86F1F2A}"/>
              </a:ext>
            </a:extLst>
          </p:cNvPr>
          <p:cNvSpPr txBox="1"/>
          <p:nvPr/>
        </p:nvSpPr>
        <p:spPr>
          <a:xfrm>
            <a:off x="10124749" y="1973596"/>
            <a:ext cx="1572881" cy="1369606"/>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extrusionH="76200" contourW="44450" prstMaterial="matte">
            <a:bevelT w="63500" h="63500" prst="artDeco"/>
            <a:extrusionClr>
              <a:srgbClr val="FFFF00"/>
            </a:extrusionClr>
            <a:contourClr>
              <a:srgbClr val="FFFF00"/>
            </a:contourClr>
          </a:sp3d>
        </p:spPr>
        <p:style>
          <a:lnRef idx="1">
            <a:schemeClr val="accent1"/>
          </a:lnRef>
          <a:fillRef idx="3">
            <a:schemeClr val="accent1"/>
          </a:fillRef>
          <a:effectRef idx="2">
            <a:schemeClr val="accent1"/>
          </a:effectRef>
          <a:fontRef idx="minor">
            <a:schemeClr val="lt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1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Verdana"/>
                <a:ea typeface="+mn-ea"/>
                <a:cs typeface="+mn-cs"/>
              </a:rPr>
              <a:t>3 Boring &amp; lading </a:t>
            </a:r>
            <a:r>
              <a:rPr kumimoji="0" lang="nb-NO" sz="900" b="0" i="0" u="none" strike="noStrike" kern="1200" cap="none" spc="0" normalizeH="0" baseline="0" noProof="0" dirty="0">
                <a:ln>
                  <a:noFill/>
                </a:ln>
                <a:solidFill>
                  <a:prstClr val="white"/>
                </a:solidFill>
                <a:effectLst/>
                <a:uLnTx/>
                <a:uFillTx/>
                <a:latin typeface="Verdana"/>
                <a:ea typeface="+mn-ea"/>
                <a:cs typeface="+mn-cs"/>
              </a:rPr>
              <a:t>Når sementen fra forinjeksjonen har herdnet, bores det mellom 100–200 nye hull for utsprenging. Hullene er tre til seks meter lange og lades med sprengstoff.</a:t>
            </a:r>
          </a:p>
        </p:txBody>
      </p:sp>
      <p:sp>
        <p:nvSpPr>
          <p:cNvPr id="149" name="TekstSylinder 148">
            <a:extLst>
              <a:ext uri="{FF2B5EF4-FFF2-40B4-BE49-F238E27FC236}">
                <a16:creationId xmlns:a16="http://schemas.microsoft.com/office/drawing/2014/main" id="{B2DC3A49-0752-4DB6-A369-C5F8ECF18B26}"/>
              </a:ext>
            </a:extLst>
          </p:cNvPr>
          <p:cNvSpPr txBox="1"/>
          <p:nvPr/>
        </p:nvSpPr>
        <p:spPr>
          <a:xfrm>
            <a:off x="10468419" y="3680738"/>
            <a:ext cx="1413428" cy="1923604"/>
          </a:xfrm>
          <a:prstGeom prst="rect">
            <a:avLst/>
          </a:prstGeom>
          <a:ln w="508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00"/>
            </a:contourClr>
          </a:sp3d>
        </p:spPr>
        <p:style>
          <a:lnRef idx="1">
            <a:schemeClr val="accent1"/>
          </a:lnRef>
          <a:fillRef idx="3">
            <a:schemeClr val="accent1"/>
          </a:fillRef>
          <a:effectRef idx="2">
            <a:schemeClr val="accent1"/>
          </a:effectRef>
          <a:fontRef idx="minor">
            <a:schemeClr val="lt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100" b="1" dirty="0">
                <a:solidFill>
                  <a:srgbClr val="FFFF00"/>
                </a:solidFill>
                <a:effectLst>
                  <a:outerShdw blurRad="38100" dist="38100" dir="2700000" algn="tl">
                    <a:srgbClr val="000000">
                      <a:alpha val="43137"/>
                    </a:srgbClr>
                  </a:outerShdw>
                </a:effectLst>
                <a:latin typeface="Verdana"/>
              </a:rPr>
              <a:t>4</a:t>
            </a:r>
            <a:r>
              <a:rPr kumimoji="0" lang="nb-NO" sz="1100" b="1" i="0" u="none" strike="noStrike" kern="1200" cap="none" spc="0" normalizeH="0" baseline="0" noProof="0" dirty="0" smtClean="0">
                <a:ln>
                  <a:noFill/>
                </a:ln>
                <a:solidFill>
                  <a:srgbClr val="FFFF00"/>
                </a:solidFill>
                <a:effectLst>
                  <a:outerShdw blurRad="38100" dist="38100" dir="2700000" algn="tl">
                    <a:srgbClr val="000000">
                      <a:alpha val="43137"/>
                    </a:srgbClr>
                  </a:outerShdw>
                </a:effectLst>
                <a:uLnTx/>
                <a:uFillTx/>
                <a:latin typeface="Verdana"/>
                <a:ea typeface="+mn-ea"/>
                <a:cs typeface="+mn-cs"/>
              </a:rPr>
              <a:t> </a:t>
            </a:r>
            <a:r>
              <a:rPr kumimoji="0" lang="nb-NO" sz="11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Verdana"/>
                <a:ea typeface="+mn-ea"/>
                <a:cs typeface="+mn-cs"/>
              </a:rPr>
              <a:t>Sprengning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900" b="0" i="0" u="none" strike="noStrike" kern="1200" cap="none" spc="0" normalizeH="0" baseline="0" noProof="0" dirty="0">
                <a:ln>
                  <a:noFill/>
                </a:ln>
                <a:solidFill>
                  <a:prstClr val="white"/>
                </a:solidFill>
                <a:effectLst/>
                <a:uLnTx/>
                <a:uFillTx/>
                <a:latin typeface="Verdana"/>
                <a:ea typeface="+mn-ea"/>
                <a:cs typeface="+mn-cs"/>
              </a:rPr>
              <a:t>For å redusere vibrasjoner og hindre sprekk-dannelser, detoneres ett og ett hull med noen tusendels sekund mellomrom. Én tunnelsalve kan derfor vare opptil syv sekunder fra første til siste hull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900" b="0" i="0" u="none" strike="noStrike" kern="1200" cap="none" spc="0" normalizeH="0" baseline="0" noProof="0" dirty="0">
                <a:ln>
                  <a:noFill/>
                </a:ln>
                <a:solidFill>
                  <a:prstClr val="white"/>
                </a:solidFill>
                <a:effectLst/>
                <a:uLnTx/>
                <a:uFillTx/>
                <a:latin typeface="Verdana"/>
                <a:ea typeface="+mn-ea"/>
                <a:cs typeface="+mn-cs"/>
              </a:rPr>
              <a:t>detoneres.</a:t>
            </a:r>
          </a:p>
        </p:txBody>
      </p:sp>
      <p:sp>
        <p:nvSpPr>
          <p:cNvPr id="150" name="TekstSylinder 149">
            <a:extLst>
              <a:ext uri="{FF2B5EF4-FFF2-40B4-BE49-F238E27FC236}">
                <a16:creationId xmlns:a16="http://schemas.microsoft.com/office/drawing/2014/main" id="{842CF2A1-F549-48EE-9763-5B3ADD49AF47}"/>
              </a:ext>
            </a:extLst>
          </p:cNvPr>
          <p:cNvSpPr txBox="1"/>
          <p:nvPr/>
        </p:nvSpPr>
        <p:spPr>
          <a:xfrm>
            <a:off x="10124749" y="5822339"/>
            <a:ext cx="1977648" cy="677108"/>
          </a:xfrm>
          <a:prstGeom prst="rect">
            <a:avLst/>
          </a:prstGeom>
          <a:gradFill>
            <a:gsLst>
              <a:gs pos="0">
                <a:schemeClr val="accent1">
                  <a:shade val="51000"/>
                  <a:satMod val="130000"/>
                </a:schemeClr>
              </a:gs>
              <a:gs pos="80000">
                <a:schemeClr val="accent1">
                  <a:shade val="93000"/>
                  <a:satMod val="130000"/>
                </a:schemeClr>
              </a:gs>
              <a:gs pos="100000">
                <a:schemeClr val="accent1">
                  <a:shade val="94000"/>
                  <a:satMod val="135000"/>
                </a:schemeClr>
              </a:gs>
            </a:gsLst>
          </a:gradFill>
          <a:ln>
            <a:solidFill>
              <a:srgbClr val="FFFF00">
                <a:alpha val="94000"/>
              </a:srgb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00"/>
            </a:contourClr>
          </a:sp3d>
        </p:spPr>
        <p:style>
          <a:lnRef idx="1">
            <a:schemeClr val="accent1"/>
          </a:lnRef>
          <a:fillRef idx="3">
            <a:schemeClr val="accent1"/>
          </a:fillRef>
          <a:effectRef idx="2">
            <a:schemeClr val="accent1"/>
          </a:effectRef>
          <a:fontRef idx="minor">
            <a:schemeClr val="lt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1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Verdana"/>
                <a:ea typeface="+mn-ea"/>
                <a:cs typeface="+mn-cs"/>
              </a:rPr>
              <a:t>5 Utlasting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900" b="0" i="0" u="none" strike="noStrike" kern="1200" cap="none" spc="0" normalizeH="0" baseline="0" noProof="0" dirty="0">
                <a:ln>
                  <a:noFill/>
                </a:ln>
                <a:solidFill>
                  <a:prstClr val="white"/>
                </a:solidFill>
                <a:effectLst/>
                <a:uLnTx/>
                <a:uFillTx/>
                <a:latin typeface="Verdana"/>
                <a:ea typeface="+mn-ea"/>
                <a:cs typeface="+mn-cs"/>
              </a:rPr>
              <a:t>Lastebiler og dumpere frakter de utsprengte bergmassene ut av tunnelen etter hver salve.</a:t>
            </a:r>
          </a:p>
        </p:txBody>
      </p:sp>
      <p:sp>
        <p:nvSpPr>
          <p:cNvPr id="151" name="TekstSylinder 150">
            <a:extLst>
              <a:ext uri="{FF2B5EF4-FFF2-40B4-BE49-F238E27FC236}">
                <a16:creationId xmlns:a16="http://schemas.microsoft.com/office/drawing/2014/main" id="{133C423F-6C72-4070-816E-B739E41DEC8C}"/>
              </a:ext>
            </a:extLst>
          </p:cNvPr>
          <p:cNvSpPr txBox="1"/>
          <p:nvPr/>
        </p:nvSpPr>
        <p:spPr>
          <a:xfrm>
            <a:off x="454564" y="5168774"/>
            <a:ext cx="1426579" cy="1092607"/>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extrusionH="76200" contourW="44450" prstMaterial="matte">
            <a:bevelT w="63500" h="63500" prst="artDeco"/>
            <a:extrusionClr>
              <a:srgbClr val="FFFF00"/>
            </a:extrusionClr>
            <a:contourClr>
              <a:srgbClr val="FFFF00"/>
            </a:contourClr>
          </a:sp3d>
        </p:spPr>
        <p:style>
          <a:lnRef idx="1">
            <a:schemeClr val="accent1"/>
          </a:lnRef>
          <a:fillRef idx="3">
            <a:schemeClr val="accent1"/>
          </a:fillRef>
          <a:effectRef idx="2">
            <a:schemeClr val="accent1"/>
          </a:effectRef>
          <a:fontRef idx="minor">
            <a:schemeClr val="lt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1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Verdana"/>
                <a:ea typeface="+mn-ea"/>
                <a:cs typeface="+mn-cs"/>
              </a:rPr>
              <a:t>6 Rensk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900" b="0" i="0" u="none" strike="noStrike" kern="1200" cap="none" spc="0" normalizeH="0" baseline="0" noProof="0" dirty="0">
                <a:ln>
                  <a:noFill/>
                </a:ln>
                <a:solidFill>
                  <a:prstClr val="white"/>
                </a:solidFill>
                <a:effectLst/>
                <a:uLnTx/>
                <a:uFillTx/>
                <a:latin typeface="Verdana"/>
                <a:ea typeface="+mn-ea"/>
                <a:cs typeface="+mn-cs"/>
              </a:rPr>
              <a:t>Løst berg pigges ned smed en hydraulisk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900" b="0" i="0" u="none" strike="noStrike" kern="1200" cap="none" spc="0" normalizeH="0" baseline="0" noProof="0" dirty="0">
                <a:ln>
                  <a:noFill/>
                </a:ln>
                <a:solidFill>
                  <a:prstClr val="white"/>
                </a:solidFill>
                <a:effectLst/>
                <a:uLnTx/>
                <a:uFillTx/>
                <a:latin typeface="Verdana"/>
                <a:ea typeface="+mn-ea"/>
                <a:cs typeface="+mn-cs"/>
              </a:rPr>
              <a:t>hammer, montert på en gravemaskin. Løs stein fjernes også manuelt med spett.</a:t>
            </a:r>
          </a:p>
        </p:txBody>
      </p:sp>
      <p:sp>
        <p:nvSpPr>
          <p:cNvPr id="152" name="TekstSylinder 151">
            <a:extLst>
              <a:ext uri="{FF2B5EF4-FFF2-40B4-BE49-F238E27FC236}">
                <a16:creationId xmlns:a16="http://schemas.microsoft.com/office/drawing/2014/main" id="{590D90F9-E0A8-4FC8-A362-ED20F704DBEC}"/>
              </a:ext>
            </a:extLst>
          </p:cNvPr>
          <p:cNvSpPr txBox="1"/>
          <p:nvPr/>
        </p:nvSpPr>
        <p:spPr>
          <a:xfrm>
            <a:off x="156516" y="3407132"/>
            <a:ext cx="1399415" cy="1369606"/>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extrusionH="76200" contourW="44450" prstMaterial="matte">
            <a:bevelT w="63500" h="63500" prst="artDeco"/>
            <a:extrusionClr>
              <a:srgbClr val="FFFF00"/>
            </a:extrusionClr>
            <a:contourClr>
              <a:srgbClr val="FFFF00"/>
            </a:contourClr>
          </a:sp3d>
        </p:spPr>
        <p:style>
          <a:lnRef idx="1">
            <a:schemeClr val="accent1"/>
          </a:lnRef>
          <a:fillRef idx="3">
            <a:schemeClr val="accent1"/>
          </a:fillRef>
          <a:effectRef idx="2">
            <a:schemeClr val="accent1"/>
          </a:effectRef>
          <a:fontRef idx="minor">
            <a:schemeClr val="lt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100" b="1" dirty="0">
                <a:solidFill>
                  <a:srgbClr val="FFFF00"/>
                </a:solidFill>
                <a:effectLst>
                  <a:outerShdw blurRad="38100" dist="38100" dir="2700000" algn="tl">
                    <a:srgbClr val="000000">
                      <a:alpha val="43137"/>
                    </a:srgbClr>
                  </a:outerShdw>
                </a:effectLst>
                <a:latin typeface="Verdana"/>
              </a:rPr>
              <a:t>7</a:t>
            </a:r>
            <a:r>
              <a:rPr kumimoji="0" lang="nb-NO" sz="1100" b="1" i="0" u="none" strike="noStrike" kern="1200" cap="none" spc="0" normalizeH="0" baseline="0" noProof="0" dirty="0" smtClean="0">
                <a:ln>
                  <a:noFill/>
                </a:ln>
                <a:solidFill>
                  <a:srgbClr val="FFFF00"/>
                </a:solidFill>
                <a:effectLst>
                  <a:outerShdw blurRad="38100" dist="38100" dir="2700000" algn="tl">
                    <a:srgbClr val="000000">
                      <a:alpha val="43137"/>
                    </a:srgbClr>
                  </a:outerShdw>
                </a:effectLst>
                <a:uLnTx/>
                <a:uFillTx/>
                <a:latin typeface="Verdana"/>
                <a:ea typeface="+mn-ea"/>
                <a:cs typeface="+mn-cs"/>
              </a:rPr>
              <a:t> </a:t>
            </a:r>
            <a:r>
              <a:rPr kumimoji="0" lang="nb-NO" sz="11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Verdana"/>
                <a:ea typeface="+mn-ea"/>
                <a:cs typeface="+mn-cs"/>
              </a:rPr>
              <a:t>Bergsikring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900" b="0" i="0" u="none" strike="noStrike" kern="1200" cap="none" spc="0" normalizeH="0" baseline="0" noProof="0" dirty="0">
                <a:ln>
                  <a:noFill/>
                </a:ln>
                <a:solidFill>
                  <a:prstClr val="white"/>
                </a:solidFill>
                <a:effectLst/>
                <a:uLnTx/>
                <a:uFillTx/>
                <a:latin typeface="Verdana"/>
                <a:ea typeface="+mn-ea"/>
                <a:cs typeface="+mn-cs"/>
              </a:rPr>
              <a:t>Når nedrensket berg er fjernet, sikres tunnelen med et tykt lag med sprøyte-betong før det settes lange bolter som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900" b="0" i="0" u="none" strike="noStrike" kern="1200" cap="none" spc="0" normalizeH="0" baseline="0" noProof="0" dirty="0">
                <a:ln>
                  <a:noFill/>
                </a:ln>
                <a:solidFill>
                  <a:prstClr val="white"/>
                </a:solidFill>
                <a:effectLst/>
                <a:uLnTx/>
                <a:uFillTx/>
                <a:latin typeface="Verdana"/>
                <a:ea typeface="+mn-ea"/>
                <a:cs typeface="+mn-cs"/>
              </a:rPr>
              <a:t>forankres dypt i berget.</a:t>
            </a:r>
          </a:p>
        </p:txBody>
      </p:sp>
      <p:sp>
        <p:nvSpPr>
          <p:cNvPr id="37" name="Frihåndsform: figur 128">
            <a:extLst>
              <a:ext uri="{FF2B5EF4-FFF2-40B4-BE49-F238E27FC236}">
                <a16:creationId xmlns:a16="http://schemas.microsoft.com/office/drawing/2014/main" id="{4F071193-976B-4774-AA7F-24BD9F74659E}"/>
              </a:ext>
            </a:extLst>
          </p:cNvPr>
          <p:cNvSpPr/>
          <p:nvPr/>
        </p:nvSpPr>
        <p:spPr>
          <a:xfrm>
            <a:off x="4867908" y="138559"/>
            <a:ext cx="1813313" cy="1400317"/>
          </a:xfrm>
          <a:custGeom>
            <a:avLst/>
            <a:gdLst>
              <a:gd name="connsiteX0" fmla="*/ 0 w 3134253"/>
              <a:gd name="connsiteY0" fmla="*/ 233391 h 1400317"/>
              <a:gd name="connsiteX1" fmla="*/ 233391 w 3134253"/>
              <a:gd name="connsiteY1" fmla="*/ 0 h 1400317"/>
              <a:gd name="connsiteX2" fmla="*/ 2900862 w 3134253"/>
              <a:gd name="connsiteY2" fmla="*/ 0 h 1400317"/>
              <a:gd name="connsiteX3" fmla="*/ 3134253 w 3134253"/>
              <a:gd name="connsiteY3" fmla="*/ 233391 h 1400317"/>
              <a:gd name="connsiteX4" fmla="*/ 3134253 w 3134253"/>
              <a:gd name="connsiteY4" fmla="*/ 1166926 h 1400317"/>
              <a:gd name="connsiteX5" fmla="*/ 2900862 w 3134253"/>
              <a:gd name="connsiteY5" fmla="*/ 1400317 h 1400317"/>
              <a:gd name="connsiteX6" fmla="*/ 233391 w 3134253"/>
              <a:gd name="connsiteY6" fmla="*/ 1400317 h 1400317"/>
              <a:gd name="connsiteX7" fmla="*/ 0 w 3134253"/>
              <a:gd name="connsiteY7" fmla="*/ 1166926 h 1400317"/>
              <a:gd name="connsiteX8" fmla="*/ 0 w 3134253"/>
              <a:gd name="connsiteY8" fmla="*/ 233391 h 140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4253" h="1400317">
                <a:moveTo>
                  <a:pt x="0" y="233391"/>
                </a:moveTo>
                <a:cubicBezTo>
                  <a:pt x="0" y="104493"/>
                  <a:pt x="104493" y="0"/>
                  <a:pt x="233391" y="0"/>
                </a:cubicBezTo>
                <a:lnTo>
                  <a:pt x="2900862" y="0"/>
                </a:lnTo>
                <a:cubicBezTo>
                  <a:pt x="3029760" y="0"/>
                  <a:pt x="3134253" y="104493"/>
                  <a:pt x="3134253" y="233391"/>
                </a:cubicBezTo>
                <a:lnTo>
                  <a:pt x="3134253" y="1166926"/>
                </a:lnTo>
                <a:cubicBezTo>
                  <a:pt x="3134253" y="1295824"/>
                  <a:pt x="3029760" y="1400317"/>
                  <a:pt x="2900862" y="1400317"/>
                </a:cubicBezTo>
                <a:lnTo>
                  <a:pt x="233391" y="1400317"/>
                </a:lnTo>
                <a:cubicBezTo>
                  <a:pt x="104493" y="1400317"/>
                  <a:pt x="0" y="1295824"/>
                  <a:pt x="0" y="1166926"/>
                </a:cubicBezTo>
                <a:lnTo>
                  <a:pt x="0" y="233391"/>
                </a:lnTo>
                <a:close/>
              </a:path>
            </a:pathLst>
          </a:custGeom>
          <a:blipFill dpi="0" rotWithShape="1">
            <a:blip r:embed="rId12" cstate="print">
              <a:extLst>
                <a:ext uri="{28A0092B-C50C-407E-A947-70E740481C1C}">
                  <a14:useLocalDpi xmlns:a14="http://schemas.microsoft.com/office/drawing/2010/main" val="0"/>
                </a:ext>
              </a:extLst>
            </a:blip>
            <a:srcRect/>
            <a:stretch>
              <a:fillRect/>
            </a:stretch>
          </a:blipFill>
          <a:ln>
            <a:solidFill>
              <a:srgbClr val="FFFF00"/>
            </a:solidFill>
          </a:ln>
        </p:spPr>
        <p:style>
          <a:lnRef idx="3">
            <a:scrgbClr r="0" g="0" b="0"/>
          </a:lnRef>
          <a:fillRef idx="1">
            <a:scrgbClr r="0" g="0" b="0"/>
          </a:fillRef>
          <a:effectRef idx="1">
            <a:schemeClr val="accent1">
              <a:hueOff val="0"/>
              <a:satOff val="0"/>
              <a:lumOff val="0"/>
              <a:alphaOff val="0"/>
            </a:schemeClr>
          </a:effectRef>
          <a:fontRef idx="minor">
            <a:schemeClr val="lt1"/>
          </a:fontRef>
        </p:style>
        <p:txBody>
          <a:bodyPr spcFirstLastPara="0" vert="horz" wrap="square" lIns="285528" tIns="285528" rIns="285528" bIns="285528" numCol="1" spcCol="1270" anchor="ctr" anchorCtr="0">
            <a:noAutofit/>
          </a:bodyPr>
          <a:lstStyle/>
          <a:p>
            <a:pPr marL="0" marR="0" lvl="0" indent="0" algn="ctr" defTabSz="2533650" rtl="0" eaLnBrk="1" fontAlgn="auto" latinLnBrk="0" hangingPunct="1">
              <a:lnSpc>
                <a:spcPct val="90000"/>
              </a:lnSpc>
              <a:spcBef>
                <a:spcPct val="0"/>
              </a:spcBef>
              <a:spcAft>
                <a:spcPct val="35000"/>
              </a:spcAft>
              <a:buClrTx/>
              <a:buSzTx/>
              <a:buFontTx/>
              <a:buNone/>
              <a:tabLst/>
              <a:defRPr/>
            </a:pPr>
            <a:endParaRPr kumimoji="0" lang="nb-NO" sz="5700" b="0" i="0" u="none" strike="noStrike" kern="1200" cap="none" spc="0" normalizeH="0" baseline="0" noProof="0" dirty="0">
              <a:ln>
                <a:noFill/>
              </a:ln>
              <a:solidFill>
                <a:prstClr val="white"/>
              </a:solidFill>
              <a:effectLst/>
              <a:uLnTx/>
              <a:uFillTx/>
              <a:latin typeface="Verdana"/>
              <a:ea typeface="+mn-ea"/>
              <a:cs typeface="+mn-cs"/>
            </a:endParaRPr>
          </a:p>
        </p:txBody>
      </p:sp>
      <p:sp>
        <p:nvSpPr>
          <p:cNvPr id="153" name="TekstSylinder 152">
            <a:extLst>
              <a:ext uri="{FF2B5EF4-FFF2-40B4-BE49-F238E27FC236}">
                <a16:creationId xmlns:a16="http://schemas.microsoft.com/office/drawing/2014/main" id="{2F96B626-C347-4DB1-A87C-FC54D043FEA8}"/>
              </a:ext>
            </a:extLst>
          </p:cNvPr>
          <p:cNvSpPr txBox="1"/>
          <p:nvPr/>
        </p:nvSpPr>
        <p:spPr>
          <a:xfrm>
            <a:off x="125520" y="1912265"/>
            <a:ext cx="1264393" cy="1092607"/>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extrusionH="76200" contourW="44450" prstMaterial="matte">
            <a:bevelT w="63500" h="63500" prst="artDeco"/>
            <a:extrusionClr>
              <a:srgbClr val="FFFF00"/>
            </a:extrusionClr>
            <a:contourClr>
              <a:srgbClr val="FFFF00"/>
            </a:contourClr>
          </a:sp3d>
        </p:spPr>
        <p:style>
          <a:lnRef idx="1">
            <a:schemeClr val="accent1"/>
          </a:lnRef>
          <a:fillRef idx="3">
            <a:schemeClr val="accent1"/>
          </a:fillRef>
          <a:effectRef idx="2">
            <a:schemeClr val="accent1"/>
          </a:effectRef>
          <a:fontRef idx="minor">
            <a:schemeClr val="lt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1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Verdana"/>
                <a:ea typeface="+mn-ea"/>
                <a:cs typeface="+mn-cs"/>
              </a:rPr>
              <a:t>8 Kartlegging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900" b="0" i="0" u="none" strike="noStrike" kern="1200" cap="none" spc="0" normalizeH="0" baseline="0" noProof="0" dirty="0">
                <a:ln>
                  <a:noFill/>
                </a:ln>
                <a:solidFill>
                  <a:prstClr val="white"/>
                </a:solidFill>
                <a:effectLst/>
                <a:uLnTx/>
                <a:uFillTx/>
                <a:latin typeface="Verdana"/>
                <a:ea typeface="+mn-ea"/>
                <a:cs typeface="+mn-cs"/>
              </a:rPr>
              <a:t>Ingeniørgeologer kartlegger berg-forholdene i tunnelen fortløpende og etter hver salve.</a:t>
            </a:r>
          </a:p>
        </p:txBody>
      </p:sp>
      <p:sp>
        <p:nvSpPr>
          <p:cNvPr id="154" name="Pil: sirkelformet 153">
            <a:extLst>
              <a:ext uri="{FF2B5EF4-FFF2-40B4-BE49-F238E27FC236}">
                <a16:creationId xmlns:a16="http://schemas.microsoft.com/office/drawing/2014/main" id="{39AFDFB2-96F6-4CD9-8286-0F4B73E4D133}"/>
              </a:ext>
            </a:extLst>
          </p:cNvPr>
          <p:cNvSpPr/>
          <p:nvPr/>
        </p:nvSpPr>
        <p:spPr>
          <a:xfrm rot="7719793">
            <a:off x="3108711" y="1567099"/>
            <a:ext cx="5040000" cy="5040000"/>
          </a:xfrm>
          <a:prstGeom prst="circularArrow">
            <a:avLst>
              <a:gd name="adj1" fmla="val 10980"/>
              <a:gd name="adj2" fmla="val 1142322"/>
              <a:gd name="adj3" fmla="val 9000000"/>
              <a:gd name="adj4" fmla="val 10800000"/>
              <a:gd name="adj5" fmla="val 12500"/>
            </a:avLst>
          </a:prstGeom>
          <a:gradFill rotWithShape="0">
            <a:gsLst>
              <a:gs pos="0">
                <a:srgbClr val="008000">
                  <a:alpha val="44706"/>
                </a:srgbClr>
              </a:gs>
              <a:gs pos="80000">
                <a:srgbClr val="00B050"/>
              </a:gs>
              <a:gs pos="100000">
                <a:srgbClr val="92D050"/>
              </a:gs>
            </a:gsLst>
          </a:gra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3">
              <a:alpha val="90000"/>
              <a:hueOff val="0"/>
              <a:satOff val="0"/>
              <a:lumOff val="0"/>
              <a:alphaOff val="0"/>
            </a:schemeClr>
          </a:effectRef>
          <a:fontRef idx="minor">
            <a:schemeClr val="lt1"/>
          </a:fontRef>
        </p:style>
      </p:sp>
      <p:sp>
        <p:nvSpPr>
          <p:cNvPr id="155" name="TekstSylinder 154">
            <a:extLst>
              <a:ext uri="{FF2B5EF4-FFF2-40B4-BE49-F238E27FC236}">
                <a16:creationId xmlns:a16="http://schemas.microsoft.com/office/drawing/2014/main" id="{9CEBFDAF-5B0C-4C10-9021-03B1DAFB353E}"/>
              </a:ext>
            </a:extLst>
          </p:cNvPr>
          <p:cNvSpPr txBox="1"/>
          <p:nvPr/>
        </p:nvSpPr>
        <p:spPr>
          <a:xfrm>
            <a:off x="4824969" y="4311680"/>
            <a:ext cx="1607484"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800" b="1" i="0" u="none" strike="noStrike" kern="1200" cap="none" spc="0" normalizeH="0" baseline="0" noProof="0" dirty="0">
                <a:ln>
                  <a:noFill/>
                </a:ln>
                <a:solidFill>
                  <a:srgbClr val="00B050"/>
                </a:solidFill>
                <a:effectLst>
                  <a:outerShdw blurRad="38100" dist="38100" dir="2700000" algn="tl">
                    <a:srgbClr val="000000">
                      <a:alpha val="43137"/>
                    </a:srgbClr>
                  </a:outerShdw>
                </a:effectLst>
                <a:uLnTx/>
                <a:uFillTx/>
                <a:latin typeface="Verdana"/>
                <a:ea typeface="+mn-ea"/>
                <a:cs typeface="+mn-cs"/>
              </a:rPr>
              <a:t>Hver salve (3-8)</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dirty="0">
              <a:ln>
                <a:noFill/>
              </a:ln>
              <a:solidFill>
                <a:srgbClr val="1F1F1F"/>
              </a:solidFill>
              <a:effectLst/>
              <a:uLnTx/>
              <a:uFillTx/>
              <a:latin typeface="Verdana"/>
              <a:ea typeface="+mn-ea"/>
              <a:cs typeface="Arial" pitchFamily="34" charset="0"/>
            </a:endParaRPr>
          </a:p>
        </p:txBody>
      </p:sp>
      <p:sp>
        <p:nvSpPr>
          <p:cNvPr id="156" name="TekstSylinder 155">
            <a:extLst>
              <a:ext uri="{FF2B5EF4-FFF2-40B4-BE49-F238E27FC236}">
                <a16:creationId xmlns:a16="http://schemas.microsoft.com/office/drawing/2014/main" id="{F6D20049-41EF-4912-9337-CACE2BD5B74A}"/>
              </a:ext>
            </a:extLst>
          </p:cNvPr>
          <p:cNvSpPr txBox="1"/>
          <p:nvPr/>
        </p:nvSpPr>
        <p:spPr>
          <a:xfrm>
            <a:off x="4618219" y="3193609"/>
            <a:ext cx="1972054"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32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Verdana"/>
                <a:ea typeface="+mn-ea"/>
                <a:cs typeface="Arial" pitchFamily="34" charset="0"/>
              </a:rPr>
              <a:t>Tunnel syklus</a:t>
            </a:r>
          </a:p>
        </p:txBody>
      </p:sp>
      <p:sp>
        <p:nvSpPr>
          <p:cNvPr id="38" name="TekstSylinder 37">
            <a:extLst>
              <a:ext uri="{FF2B5EF4-FFF2-40B4-BE49-F238E27FC236}">
                <a16:creationId xmlns:a16="http://schemas.microsoft.com/office/drawing/2014/main" id="{B1A94A9D-4CEC-489C-8055-825E2A76F354}"/>
              </a:ext>
            </a:extLst>
          </p:cNvPr>
          <p:cNvSpPr txBox="1"/>
          <p:nvPr/>
        </p:nvSpPr>
        <p:spPr>
          <a:xfrm>
            <a:off x="6119933" y="1155015"/>
            <a:ext cx="53225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1" i="0" u="none" strike="noStrike" kern="1200" cap="none" spc="0" normalizeH="0" baseline="0" noProof="0" dirty="0" smtClean="0">
                <a:ln>
                  <a:noFill/>
                </a:ln>
                <a:solidFill>
                  <a:srgbClr val="FFFF00"/>
                </a:solidFill>
                <a:effectLst>
                  <a:outerShdw blurRad="38100" dist="38100" dir="2700000" algn="tl">
                    <a:srgbClr val="000000">
                      <a:alpha val="43137"/>
                    </a:srgbClr>
                  </a:outerShdw>
                </a:effectLst>
                <a:uLnTx/>
                <a:uFillTx/>
                <a:latin typeface="Verdana"/>
                <a:ea typeface="+mn-ea"/>
                <a:cs typeface="Arial" pitchFamily="34" charset="0"/>
              </a:rPr>
              <a:t>1b</a:t>
            </a:r>
            <a:endParaRPr kumimoji="0" lang="nb-NO" sz="18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Verdana"/>
              <a:ea typeface="+mn-ea"/>
              <a:cs typeface="Arial" pitchFamily="34" charset="0"/>
            </a:endParaRPr>
          </a:p>
        </p:txBody>
      </p:sp>
    </p:spTree>
    <p:extLst>
      <p:ext uri="{BB962C8B-B14F-4D97-AF65-F5344CB8AC3E}">
        <p14:creationId xmlns:p14="http://schemas.microsoft.com/office/powerpoint/2010/main" val="1569410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15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5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4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5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35"/>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44"/>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5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36"/>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45"/>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53"/>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54"/>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55"/>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xit" presetSubtype="0" fill="hold" nodeType="clickEffect">
                                  <p:stCondLst>
                                    <p:cond delay="0"/>
                                  </p:stCondLst>
                                  <p:childTnLst>
                                    <p:set>
                                      <p:cBhvr>
                                        <p:cTn id="64" dur="1" fill="hold">
                                          <p:stCondLst>
                                            <p:cond delay="0"/>
                                          </p:stCondLst>
                                        </p:cTn>
                                        <p:tgtEl>
                                          <p:spTgt spid="154"/>
                                        </p:tgtEl>
                                        <p:attrNameLst>
                                          <p:attrName>style.visibility</p:attrName>
                                        </p:attrNameLst>
                                      </p:cBhvr>
                                      <p:to>
                                        <p:strVal val="hidden"/>
                                      </p:to>
                                    </p:set>
                                  </p:childTnLst>
                                </p:cTn>
                              </p:par>
                              <p:par>
                                <p:cTn id="65" presetID="1" presetClass="exit" presetSubtype="0" fill="hold" grpId="1" nodeType="withEffect">
                                  <p:stCondLst>
                                    <p:cond delay="0"/>
                                  </p:stCondLst>
                                  <p:childTnLst>
                                    <p:set>
                                      <p:cBhvr>
                                        <p:cTn id="66" dur="1" fill="hold">
                                          <p:stCondLst>
                                            <p:cond delay="0"/>
                                          </p:stCondLst>
                                        </p:cTn>
                                        <p:tgtEl>
                                          <p:spTgt spid="155"/>
                                        </p:tgtEl>
                                        <p:attrNameLst>
                                          <p:attrName>style.visibility</p:attrName>
                                        </p:attrNameLst>
                                      </p:cBhvr>
                                      <p:to>
                                        <p:strVal val="hidden"/>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129"/>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146"/>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138"/>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37"/>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38"/>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130"/>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139"/>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147"/>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nodeType="clickEffect">
                                  <p:stCondLst>
                                    <p:cond delay="0"/>
                                  </p:stCondLst>
                                  <p:childTnLst>
                                    <p:set>
                                      <p:cBhvr>
                                        <p:cTn id="92" dur="1" fill="hold">
                                          <p:stCondLst>
                                            <p:cond delay="0"/>
                                          </p:stCondLst>
                                        </p:cTn>
                                        <p:tgtEl>
                                          <p:spTgt spid="3"/>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 grpId="0" animBg="1"/>
      <p:bldP spid="130" grpId="0" animBg="1"/>
      <p:bldP spid="131" grpId="0" animBg="1"/>
      <p:bldP spid="132" grpId="0" animBg="1"/>
      <p:bldP spid="133" grpId="0" animBg="1"/>
      <p:bldP spid="134" grpId="0" animBg="1"/>
      <p:bldP spid="135" grpId="0" animBg="1"/>
      <p:bldP spid="136" grpId="0" animBg="1"/>
      <p:bldP spid="138" grpId="0"/>
      <p:bldP spid="4" grpId="0"/>
      <p:bldP spid="139" grpId="0"/>
      <p:bldP spid="140" grpId="0"/>
      <p:bldP spid="141" grpId="0"/>
      <p:bldP spid="142" grpId="0"/>
      <p:bldP spid="143" grpId="0"/>
      <p:bldP spid="144" grpId="0"/>
      <p:bldP spid="145" grpId="0"/>
      <p:bldP spid="146" grpId="0" animBg="1"/>
      <p:bldP spid="147" grpId="0" animBg="1"/>
      <p:bldP spid="148" grpId="0" animBg="1"/>
      <p:bldP spid="149" grpId="0" animBg="1"/>
      <p:bldP spid="150" grpId="0" animBg="1"/>
      <p:bldP spid="151" grpId="0" animBg="1"/>
      <p:bldP spid="152" grpId="0" animBg="1"/>
      <p:bldP spid="37" grpId="0" animBg="1"/>
      <p:bldP spid="153" grpId="0" animBg="1"/>
      <p:bldP spid="155" grpId="0"/>
      <p:bldP spid="155" grpId="1"/>
      <p:bldP spid="156" grpId="0"/>
      <p:bldP spid="3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333998" y="226047"/>
            <a:ext cx="4400372" cy="626187"/>
          </a:xfrm>
        </p:spPr>
        <p:txBody>
          <a:bodyPr>
            <a:normAutofit/>
          </a:bodyPr>
          <a:lstStyle/>
          <a:p>
            <a:r>
              <a:rPr lang="nb-NO" sz="3600" dirty="0" smtClean="0">
                <a:latin typeface="Oslo Sans Office" panose="02000000000000000000" pitchFamily="2" charset="0"/>
              </a:rPr>
              <a:t>Tverrslag Skøyen</a:t>
            </a:r>
            <a:endParaRPr lang="nb-NO" sz="3600" dirty="0">
              <a:latin typeface="Oslo Sans Office" panose="02000000000000000000" pitchFamily="2" charset="0"/>
            </a:endParaRPr>
          </a:p>
        </p:txBody>
      </p:sp>
      <p:sp>
        <p:nvSpPr>
          <p:cNvPr id="5" name="Plassholder for innhold 4"/>
          <p:cNvSpPr>
            <a:spLocks noGrp="1"/>
          </p:cNvSpPr>
          <p:nvPr>
            <p:ph idx="1"/>
          </p:nvPr>
        </p:nvSpPr>
        <p:spPr>
          <a:xfrm>
            <a:off x="333998" y="1053017"/>
            <a:ext cx="5484911" cy="4553456"/>
          </a:xfrm>
        </p:spPr>
        <p:txBody>
          <a:bodyPr>
            <a:normAutofit fontScale="85000" lnSpcReduction="20000"/>
          </a:bodyPr>
          <a:lstStyle/>
          <a:p>
            <a:pPr marL="0" indent="0">
              <a:buNone/>
            </a:pPr>
            <a:r>
              <a:rPr lang="nb-NO" sz="2100" dirty="0" smtClean="0">
                <a:latin typeface="Oslo Sans Office" panose="02000000000000000000" pitchFamily="2" charset="0"/>
              </a:rPr>
              <a:t>Tverrslaget er forberedende arbeider for tunnel</a:t>
            </a:r>
          </a:p>
          <a:p>
            <a:pPr marL="0" indent="0">
              <a:buNone/>
            </a:pPr>
            <a:r>
              <a:rPr lang="nb-NO" sz="2100" dirty="0" smtClean="0">
                <a:latin typeface="Oslo Sans Office" panose="02000000000000000000" pitchFamily="2" charset="0"/>
              </a:rPr>
              <a:t>Oppstart mars / april  2021</a:t>
            </a:r>
          </a:p>
          <a:p>
            <a:pPr marL="0" indent="0">
              <a:buNone/>
            </a:pPr>
            <a:r>
              <a:rPr lang="nb-NO" sz="2100" dirty="0" smtClean="0">
                <a:latin typeface="Oslo Sans Office" panose="02000000000000000000" pitchFamily="2" charset="0"/>
              </a:rPr>
              <a:t>Hovedarbeider </a:t>
            </a:r>
            <a:r>
              <a:rPr lang="nb-NO" sz="2100" dirty="0">
                <a:latin typeface="Oslo Sans Office" panose="02000000000000000000" pitchFamily="2" charset="0"/>
              </a:rPr>
              <a:t>i denne entreprisen omfatter følgende</a:t>
            </a:r>
            <a:r>
              <a:rPr lang="nb-NO" sz="2100" dirty="0" smtClean="0">
                <a:latin typeface="Oslo Sans Office" panose="02000000000000000000" pitchFamily="2" charset="0"/>
              </a:rPr>
              <a:t>:</a:t>
            </a:r>
          </a:p>
          <a:p>
            <a:pPr marL="0" indent="0">
              <a:buNone/>
            </a:pPr>
            <a:endParaRPr lang="nb-NO" sz="2100" dirty="0">
              <a:latin typeface="Oslo Sans Office" panose="02000000000000000000" pitchFamily="2" charset="0"/>
            </a:endParaRPr>
          </a:p>
          <a:p>
            <a:pPr lvl="0"/>
            <a:r>
              <a:rPr lang="nb-NO" sz="2100" dirty="0">
                <a:latin typeface="Oslo Sans Office" panose="02000000000000000000" pitchFamily="2" charset="0"/>
              </a:rPr>
              <a:t>Etablering av riggområde på Harbitzalléen 2a</a:t>
            </a:r>
          </a:p>
          <a:p>
            <a:pPr lvl="0"/>
            <a:r>
              <a:rPr lang="nb-NO" sz="2100" dirty="0" smtClean="0">
                <a:latin typeface="Oslo Sans Office" panose="02000000000000000000" pitchFamily="2" charset="0"/>
              </a:rPr>
              <a:t>Mindre </a:t>
            </a:r>
            <a:r>
              <a:rPr lang="nb-NO" sz="2100" dirty="0">
                <a:latin typeface="Oslo Sans Office" panose="02000000000000000000" pitchFamily="2" charset="0"/>
              </a:rPr>
              <a:t>trafikkomlegginger</a:t>
            </a:r>
          </a:p>
          <a:p>
            <a:pPr lvl="0"/>
            <a:r>
              <a:rPr lang="nb-NO" sz="2100" dirty="0">
                <a:latin typeface="Oslo Sans Office" panose="02000000000000000000" pitchFamily="2" charset="0"/>
              </a:rPr>
              <a:t>Etablering av støttekonstruksjon for byggegrop</a:t>
            </a:r>
          </a:p>
          <a:p>
            <a:pPr lvl="0"/>
            <a:r>
              <a:rPr lang="nb-NO" sz="2100" dirty="0">
                <a:latin typeface="Oslo Sans Office" panose="02000000000000000000" pitchFamily="2" charset="0"/>
              </a:rPr>
              <a:t>Utgraving løsmasser i byggegrop</a:t>
            </a:r>
          </a:p>
          <a:p>
            <a:pPr lvl="0"/>
            <a:r>
              <a:rPr lang="nb-NO" sz="2100" dirty="0">
                <a:latin typeface="Oslo Sans Office" panose="02000000000000000000" pitchFamily="2" charset="0"/>
              </a:rPr>
              <a:t>Uttak av berg i </a:t>
            </a:r>
            <a:r>
              <a:rPr lang="nb-NO" sz="2100" dirty="0" err="1" smtClean="0">
                <a:latin typeface="Oslo Sans Office" panose="02000000000000000000" pitchFamily="2" charset="0"/>
              </a:rPr>
              <a:t>byggegrop</a:t>
            </a:r>
            <a:endParaRPr lang="nb-NO" sz="2100" dirty="0" smtClean="0">
              <a:latin typeface="Oslo Sans Office" panose="02000000000000000000" pitchFamily="2" charset="0"/>
            </a:endParaRPr>
          </a:p>
          <a:p>
            <a:r>
              <a:rPr lang="nb-NO" sz="2100" dirty="0" smtClean="0">
                <a:latin typeface="Oslo Sans Office" panose="02000000000000000000" pitchFamily="2" charset="0"/>
              </a:rPr>
              <a:t>Utkjøring masser via Hoffsveien til E18</a:t>
            </a:r>
            <a:endParaRPr lang="nb-NO" dirty="0"/>
          </a:p>
        </p:txBody>
      </p:sp>
      <p:pic>
        <p:nvPicPr>
          <p:cNvPr id="8" name="Bilde 7"/>
          <p:cNvPicPr>
            <a:picLocks noChangeAspect="1"/>
          </p:cNvPicPr>
          <p:nvPr/>
        </p:nvPicPr>
        <p:blipFill>
          <a:blip r:embed="rId2"/>
          <a:stretch>
            <a:fillRect/>
          </a:stretch>
        </p:blipFill>
        <p:spPr>
          <a:xfrm>
            <a:off x="5818909" y="1025380"/>
            <a:ext cx="6289963" cy="4561950"/>
          </a:xfrm>
          <a:prstGeom prst="rect">
            <a:avLst/>
          </a:prstGeom>
        </p:spPr>
      </p:pic>
    </p:spTree>
    <p:extLst>
      <p:ext uri="{BB962C8B-B14F-4D97-AF65-F5344CB8AC3E}">
        <p14:creationId xmlns:p14="http://schemas.microsoft.com/office/powerpoint/2010/main" val="5132511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D8EDF1AA-8A64-4B45-B85C-862EBF9B6690}"/>
              </a:ext>
            </a:extLst>
          </p:cNvPr>
          <p:cNvPicPr>
            <a:picLocks noChangeAspect="1"/>
          </p:cNvPicPr>
          <p:nvPr/>
        </p:nvPicPr>
        <p:blipFill>
          <a:blip r:embed="rId2"/>
          <a:stretch>
            <a:fillRect/>
          </a:stretch>
        </p:blipFill>
        <p:spPr>
          <a:xfrm>
            <a:off x="694965" y="1272164"/>
            <a:ext cx="11149371" cy="5500731"/>
          </a:xfrm>
          <a:prstGeom prst="rect">
            <a:avLst/>
          </a:prstGeom>
        </p:spPr>
      </p:pic>
      <p:sp>
        <p:nvSpPr>
          <p:cNvPr id="4" name="Plassholder for lysbildenummer 3">
            <a:extLst>
              <a:ext uri="{FF2B5EF4-FFF2-40B4-BE49-F238E27FC236}">
                <a16:creationId xmlns:a16="http://schemas.microsoft.com/office/drawing/2014/main" id="{04D6E1F8-B2E9-4836-89E8-4DFC96151EAD}"/>
              </a:ext>
            </a:extLst>
          </p:cNvPr>
          <p:cNvSpPr>
            <a:spLocks noGrp="1"/>
          </p:cNvSpPr>
          <p:nvPr>
            <p:ph type="sldNum" sz="quarter" idx="12"/>
          </p:nvPr>
        </p:nvSpPr>
        <p:spPr/>
        <p:txBody>
          <a:bodyPr/>
          <a:lstStyle/>
          <a:p>
            <a:fld id="{AF54B9EF-527F-4F31-BDA9-861CCA0FE377}" type="slidenum">
              <a:rPr lang="en-GB" smtClean="0"/>
              <a:pPr/>
              <a:t>14</a:t>
            </a:fld>
            <a:endParaRPr lang="en-GB" dirty="0"/>
          </a:p>
        </p:txBody>
      </p:sp>
      <p:sp>
        <p:nvSpPr>
          <p:cNvPr id="26" name="Speech Bubble: Oval 46">
            <a:extLst>
              <a:ext uri="{FF2B5EF4-FFF2-40B4-BE49-F238E27FC236}">
                <a16:creationId xmlns:a16="http://schemas.microsoft.com/office/drawing/2014/main" id="{D164705C-F93F-4541-817D-5188A3A42DFF}"/>
              </a:ext>
            </a:extLst>
          </p:cNvPr>
          <p:cNvSpPr/>
          <p:nvPr/>
        </p:nvSpPr>
        <p:spPr>
          <a:xfrm>
            <a:off x="7505588" y="5429376"/>
            <a:ext cx="1980273" cy="436916"/>
          </a:xfrm>
          <a:prstGeom prst="wedgeEllipseCallout">
            <a:avLst>
              <a:gd name="adj1" fmla="val -50114"/>
              <a:gd name="adj2" fmla="val -246264"/>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nb-NO" sz="800" dirty="0">
                <a:solidFill>
                  <a:schemeClr val="bg1"/>
                </a:solidFill>
                <a:cs typeface="Arial" pitchFamily="34" charset="0"/>
              </a:rPr>
              <a:t>Nedkjøringsrampe</a:t>
            </a:r>
          </a:p>
        </p:txBody>
      </p:sp>
      <p:sp>
        <p:nvSpPr>
          <p:cNvPr id="27" name="TekstSylinder 26">
            <a:extLst>
              <a:ext uri="{FF2B5EF4-FFF2-40B4-BE49-F238E27FC236}">
                <a16:creationId xmlns:a16="http://schemas.microsoft.com/office/drawing/2014/main" id="{C5D897B2-71E0-4D5D-A2B6-84EE31F85040}"/>
              </a:ext>
            </a:extLst>
          </p:cNvPr>
          <p:cNvSpPr txBox="1"/>
          <p:nvPr/>
        </p:nvSpPr>
        <p:spPr>
          <a:xfrm rot="2344129">
            <a:off x="8103528" y="4585588"/>
            <a:ext cx="1892300" cy="297454"/>
          </a:xfrm>
          <a:prstGeom prst="rect">
            <a:avLst/>
          </a:prstGeom>
          <a:noFill/>
        </p:spPr>
        <p:txBody>
          <a:bodyPr wrap="square" rtlCol="0">
            <a:spAutoFit/>
          </a:bodyPr>
          <a:lstStyle/>
          <a:p>
            <a:r>
              <a:rPr lang="nb-NO" sz="1333" b="1" dirty="0">
                <a:solidFill>
                  <a:schemeClr val="bg1"/>
                </a:solidFill>
              </a:rPr>
              <a:t>Hoffsveien</a:t>
            </a:r>
          </a:p>
        </p:txBody>
      </p:sp>
      <p:sp>
        <p:nvSpPr>
          <p:cNvPr id="28" name="Speech Bubble: Oval 46">
            <a:extLst>
              <a:ext uri="{FF2B5EF4-FFF2-40B4-BE49-F238E27FC236}">
                <a16:creationId xmlns:a16="http://schemas.microsoft.com/office/drawing/2014/main" id="{7F60F4AB-464C-42AB-AFE3-10CAC17FB257}"/>
              </a:ext>
            </a:extLst>
          </p:cNvPr>
          <p:cNvSpPr/>
          <p:nvPr/>
        </p:nvSpPr>
        <p:spPr>
          <a:xfrm>
            <a:off x="2795659" y="1375469"/>
            <a:ext cx="1980273" cy="436916"/>
          </a:xfrm>
          <a:prstGeom prst="wedgeEllipseCallout">
            <a:avLst>
              <a:gd name="adj1" fmla="val 59418"/>
              <a:gd name="adj2" fmla="val 220650"/>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nb-NO" sz="800" dirty="0">
                <a:solidFill>
                  <a:schemeClr val="bg1"/>
                </a:solidFill>
                <a:cs typeface="Arial" pitchFamily="34" charset="0"/>
              </a:rPr>
              <a:t>Anleggsområde </a:t>
            </a:r>
            <a:r>
              <a:rPr lang="nb-NO" sz="800" dirty="0" smtClean="0">
                <a:solidFill>
                  <a:schemeClr val="bg1"/>
                </a:solidFill>
                <a:cs typeface="Arial" pitchFamily="34" charset="0"/>
              </a:rPr>
              <a:t>B</a:t>
            </a:r>
            <a:endParaRPr lang="nb-NO" sz="800" dirty="0">
              <a:solidFill>
                <a:schemeClr val="bg1"/>
              </a:solidFill>
              <a:cs typeface="Arial" pitchFamily="34" charset="0"/>
            </a:endParaRPr>
          </a:p>
        </p:txBody>
      </p:sp>
      <p:sp>
        <p:nvSpPr>
          <p:cNvPr id="29" name="Speech Bubble: Oval 46">
            <a:extLst>
              <a:ext uri="{FF2B5EF4-FFF2-40B4-BE49-F238E27FC236}">
                <a16:creationId xmlns:a16="http://schemas.microsoft.com/office/drawing/2014/main" id="{3823B56E-A574-48D6-8B71-3C35A878033E}"/>
              </a:ext>
            </a:extLst>
          </p:cNvPr>
          <p:cNvSpPr/>
          <p:nvPr/>
        </p:nvSpPr>
        <p:spPr>
          <a:xfrm>
            <a:off x="2858890" y="4425579"/>
            <a:ext cx="1980273" cy="436916"/>
          </a:xfrm>
          <a:prstGeom prst="wedgeEllipseCallout">
            <a:avLst>
              <a:gd name="adj1" fmla="val 18373"/>
              <a:gd name="adj2" fmla="val -328723"/>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nb-NO" sz="800" dirty="0">
                <a:solidFill>
                  <a:schemeClr val="bg1"/>
                </a:solidFill>
                <a:cs typeface="Arial" pitchFamily="34" charset="0"/>
              </a:rPr>
              <a:t>Skøyen tverrslag</a:t>
            </a:r>
          </a:p>
        </p:txBody>
      </p:sp>
      <p:sp>
        <p:nvSpPr>
          <p:cNvPr id="30" name="TekstSylinder 29">
            <a:extLst>
              <a:ext uri="{FF2B5EF4-FFF2-40B4-BE49-F238E27FC236}">
                <a16:creationId xmlns:a16="http://schemas.microsoft.com/office/drawing/2014/main" id="{2F68A9F1-6C8C-4AA0-9ADE-33C27EDD7C4A}"/>
              </a:ext>
            </a:extLst>
          </p:cNvPr>
          <p:cNvSpPr txBox="1"/>
          <p:nvPr/>
        </p:nvSpPr>
        <p:spPr>
          <a:xfrm rot="20303642">
            <a:off x="605319" y="2554689"/>
            <a:ext cx="1892300" cy="256545"/>
          </a:xfrm>
          <a:prstGeom prst="rect">
            <a:avLst/>
          </a:prstGeom>
          <a:noFill/>
        </p:spPr>
        <p:txBody>
          <a:bodyPr wrap="square" rtlCol="0">
            <a:spAutoFit/>
          </a:bodyPr>
          <a:lstStyle/>
          <a:p>
            <a:r>
              <a:rPr lang="nb-NO" sz="1067" b="1" dirty="0"/>
              <a:t>Tingstuveien</a:t>
            </a:r>
          </a:p>
        </p:txBody>
      </p:sp>
      <p:grpSp>
        <p:nvGrpSpPr>
          <p:cNvPr id="11" name="Gruppe 10"/>
          <p:cNvGrpSpPr/>
          <p:nvPr/>
        </p:nvGrpSpPr>
        <p:grpSpPr>
          <a:xfrm>
            <a:off x="5292872" y="105273"/>
            <a:ext cx="6899128" cy="1657975"/>
            <a:chOff x="2306978" y="4843889"/>
            <a:chExt cx="6899128" cy="1657975"/>
          </a:xfrm>
        </p:grpSpPr>
        <p:sp>
          <p:nvSpPr>
            <p:cNvPr id="12" name="Rektangel 11"/>
            <p:cNvSpPr/>
            <p:nvPr/>
          </p:nvSpPr>
          <p:spPr>
            <a:xfrm>
              <a:off x="2306978" y="4843889"/>
              <a:ext cx="6899128" cy="1657975"/>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 name="TekstSylinder 12"/>
            <p:cNvSpPr txBox="1"/>
            <p:nvPr/>
          </p:nvSpPr>
          <p:spPr>
            <a:xfrm>
              <a:off x="2306978" y="4843889"/>
              <a:ext cx="6899128" cy="165797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5725" tIns="85725" rIns="85725" bIns="85725" numCol="1" spcCol="1270" anchor="ctr" anchorCtr="0">
              <a:noAutofit/>
            </a:bodyPr>
            <a:lstStyle/>
            <a:p>
              <a:pPr lvl="0" algn="ctr" defTabSz="2000250">
                <a:lnSpc>
                  <a:spcPct val="90000"/>
                </a:lnSpc>
                <a:spcBef>
                  <a:spcPct val="0"/>
                </a:spcBef>
                <a:spcAft>
                  <a:spcPct val="5000"/>
                </a:spcAft>
              </a:pPr>
              <a:r>
                <a:rPr lang="nb-NO" sz="4500" kern="1200" dirty="0" smtClean="0"/>
                <a:t>Forberedende arbeider – tverrslag Skøyen</a:t>
              </a:r>
              <a:endParaRPr lang="nb-NO" sz="4500" kern="1200" dirty="0"/>
            </a:p>
          </p:txBody>
        </p:sp>
      </p:grpSp>
    </p:spTree>
    <p:extLst>
      <p:ext uri="{BB962C8B-B14F-4D97-AF65-F5344CB8AC3E}">
        <p14:creationId xmlns:p14="http://schemas.microsoft.com/office/powerpoint/2010/main" val="19863237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F216F81-68AB-4DB8-A4EE-E94ED79935CE}"/>
              </a:ext>
            </a:extLst>
          </p:cNvPr>
          <p:cNvSpPr>
            <a:spLocks noGrp="1"/>
          </p:cNvSpPr>
          <p:nvPr>
            <p:ph type="title"/>
          </p:nvPr>
        </p:nvSpPr>
        <p:spPr>
          <a:xfrm>
            <a:off x="695325" y="720001"/>
            <a:ext cx="10801349" cy="1311999"/>
          </a:xfrm>
        </p:spPr>
        <p:txBody>
          <a:bodyPr anchor="t">
            <a:normAutofit/>
          </a:bodyPr>
          <a:lstStyle/>
          <a:p>
            <a:r>
              <a:rPr lang="nb-NO" dirty="0">
                <a:solidFill>
                  <a:schemeClr val="accent1"/>
                </a:solidFill>
              </a:rPr>
              <a:t>Arbeidstider og støyende arbeider tunnel</a:t>
            </a:r>
          </a:p>
        </p:txBody>
      </p:sp>
      <p:sp>
        <p:nvSpPr>
          <p:cNvPr id="6" name="Plassholder for innhold 5">
            <a:extLst>
              <a:ext uri="{FF2B5EF4-FFF2-40B4-BE49-F238E27FC236}">
                <a16:creationId xmlns:a16="http://schemas.microsoft.com/office/drawing/2014/main" id="{69387A11-B9AE-40C0-B7AE-7C92D1ACFDCA}"/>
              </a:ext>
            </a:extLst>
          </p:cNvPr>
          <p:cNvSpPr>
            <a:spLocks noGrp="1"/>
          </p:cNvSpPr>
          <p:nvPr>
            <p:ph sz="half" idx="1"/>
          </p:nvPr>
        </p:nvSpPr>
        <p:spPr>
          <a:xfrm>
            <a:off x="695324" y="1568450"/>
            <a:ext cx="6361257" cy="4370532"/>
          </a:xfrm>
        </p:spPr>
        <p:txBody>
          <a:bodyPr anchor="t">
            <a:normAutofit fontScale="55000" lnSpcReduction="20000"/>
          </a:bodyPr>
          <a:lstStyle/>
          <a:p>
            <a:r>
              <a:rPr lang="nb-NO" sz="2900" b="1" dirty="0"/>
              <a:t>Opplasting og </a:t>
            </a:r>
            <a:r>
              <a:rPr lang="nb-NO" sz="2900" b="1" dirty="0" smtClean="0"/>
              <a:t>transport av tunnelmasser</a:t>
            </a:r>
            <a:endParaRPr lang="nb-NO" sz="2900" b="1" dirty="0"/>
          </a:p>
          <a:p>
            <a:pPr lvl="1"/>
            <a:r>
              <a:rPr lang="nb-NO" sz="2900" dirty="0"/>
              <a:t>Mandag – fredag kl. </a:t>
            </a:r>
            <a:r>
              <a:rPr lang="nb-NO" sz="2900" b="1" dirty="0"/>
              <a:t>07.00-23.00</a:t>
            </a:r>
            <a:r>
              <a:rPr lang="nb-NO" sz="2900" dirty="0"/>
              <a:t>(avhengig av mottaket)</a:t>
            </a:r>
          </a:p>
          <a:p>
            <a:pPr lvl="1"/>
            <a:r>
              <a:rPr lang="nb-NO" sz="2900" b="1" dirty="0"/>
              <a:t>Lørdag kl. </a:t>
            </a:r>
            <a:r>
              <a:rPr lang="nb-NO" sz="2900" b="1" dirty="0" smtClean="0"/>
              <a:t>08.00-19.00 </a:t>
            </a:r>
            <a:endParaRPr lang="nb-NO" sz="2900" b="1" dirty="0">
              <a:solidFill>
                <a:srgbClr val="FF0000"/>
              </a:solidFill>
            </a:endParaRPr>
          </a:p>
          <a:p>
            <a:pPr lvl="1"/>
            <a:r>
              <a:rPr lang="nb-NO" sz="2900" dirty="0"/>
              <a:t>Det er tillatt å kjøre inn betongbiler </a:t>
            </a:r>
            <a:r>
              <a:rPr lang="nb-NO" sz="2900" dirty="0" smtClean="0"/>
              <a:t>mm </a:t>
            </a:r>
            <a:r>
              <a:rPr lang="nb-NO" sz="2900" dirty="0" err="1"/>
              <a:t>ifm</a:t>
            </a:r>
            <a:r>
              <a:rPr lang="nb-NO" sz="2900" dirty="0"/>
              <a:t> injeksjonsarbeider og sikring på natt</a:t>
            </a:r>
          </a:p>
          <a:p>
            <a:pPr marL="216000" lvl="1" indent="0">
              <a:buNone/>
            </a:pPr>
            <a:endParaRPr lang="nb-NO" sz="2900" dirty="0"/>
          </a:p>
          <a:p>
            <a:pPr marL="216000" lvl="1" indent="0">
              <a:buNone/>
            </a:pPr>
            <a:r>
              <a:rPr lang="nb-NO" sz="2900" b="1" dirty="0" smtClean="0"/>
              <a:t>Sterkt støyende arbeider i </a:t>
            </a:r>
            <a:r>
              <a:rPr lang="nb-NO" sz="2900" b="1" dirty="0"/>
              <a:t>dagsone</a:t>
            </a:r>
          </a:p>
          <a:p>
            <a:pPr lvl="1"/>
            <a:r>
              <a:rPr lang="nb-NO" sz="2900" dirty="0"/>
              <a:t>Mandag – fredag </a:t>
            </a:r>
            <a:r>
              <a:rPr lang="nb-NO" sz="2900" b="1" dirty="0" smtClean="0"/>
              <a:t>08.00 </a:t>
            </a:r>
            <a:r>
              <a:rPr lang="nb-NO" sz="2900" b="1" dirty="0"/>
              <a:t>– </a:t>
            </a:r>
            <a:r>
              <a:rPr lang="nb-NO" sz="2900" b="1" dirty="0" smtClean="0"/>
              <a:t>17.00 </a:t>
            </a:r>
            <a:r>
              <a:rPr lang="nb-NO" sz="2900" dirty="0" smtClean="0"/>
              <a:t>(Vi kommer til å søke utvidet tid ettersom vi har fått rushtid begrensninger mellom 07.00 – 09.00 og 15.00 – 17.00 i perioden April - Oktober) </a:t>
            </a:r>
          </a:p>
          <a:p>
            <a:pPr lvl="1"/>
            <a:r>
              <a:rPr lang="nb-NO" sz="2900" dirty="0" smtClean="0"/>
              <a:t>Ikke tillatt med sterkt støyende arbeid på lørdager</a:t>
            </a:r>
          </a:p>
          <a:p>
            <a:pPr lvl="1"/>
            <a:endParaRPr lang="nb-NO" sz="2900" dirty="0" smtClean="0"/>
          </a:p>
          <a:p>
            <a:pPr marL="216000" lvl="1" indent="0">
              <a:buNone/>
            </a:pPr>
            <a:r>
              <a:rPr lang="nb-NO" sz="2900" b="1" dirty="0"/>
              <a:t>Vanlig arbeidstid</a:t>
            </a:r>
          </a:p>
          <a:p>
            <a:pPr lvl="1"/>
            <a:r>
              <a:rPr lang="nb-NO" sz="2900" dirty="0" smtClean="0"/>
              <a:t>Hverdager 07.00 - 19.00</a:t>
            </a:r>
          </a:p>
          <a:p>
            <a:pPr lvl="1"/>
            <a:r>
              <a:rPr lang="nb-NO" sz="2900" dirty="0" smtClean="0"/>
              <a:t>Lørdag</a:t>
            </a:r>
            <a:r>
              <a:rPr lang="nb-NO" sz="2900" dirty="0"/>
              <a:t>: 08.00 – 16.00 </a:t>
            </a:r>
            <a:endParaRPr lang="nb-NO" sz="2900" dirty="0" smtClean="0"/>
          </a:p>
          <a:p>
            <a:pPr marL="216000" lvl="1" indent="0">
              <a:buNone/>
            </a:pPr>
            <a:endParaRPr lang="nb-NO" sz="2900" dirty="0"/>
          </a:p>
          <a:p>
            <a:pPr marL="216000" lvl="1" indent="0">
              <a:buNone/>
            </a:pPr>
            <a:endParaRPr lang="nb-NO" sz="2900" dirty="0"/>
          </a:p>
          <a:p>
            <a:pPr marL="216000" lvl="1" indent="0">
              <a:buNone/>
            </a:pPr>
            <a:endParaRPr lang="nb-NO" sz="1900" dirty="0"/>
          </a:p>
          <a:p>
            <a:pPr marL="457200" lvl="1" indent="0">
              <a:buNone/>
            </a:pPr>
            <a:endParaRPr lang="nb-NO" sz="1900" dirty="0">
              <a:solidFill>
                <a:srgbClr val="FF0000"/>
              </a:solidFill>
            </a:endParaRPr>
          </a:p>
        </p:txBody>
      </p:sp>
      <p:sp>
        <p:nvSpPr>
          <p:cNvPr id="4" name="Plassholder for dato 3">
            <a:extLst>
              <a:ext uri="{FF2B5EF4-FFF2-40B4-BE49-F238E27FC236}">
                <a16:creationId xmlns:a16="http://schemas.microsoft.com/office/drawing/2014/main" id="{479B83E2-842B-4F51-8007-B9AEE55F2A88}"/>
              </a:ext>
            </a:extLst>
          </p:cNvPr>
          <p:cNvSpPr>
            <a:spLocks noGrp="1"/>
          </p:cNvSpPr>
          <p:nvPr>
            <p:ph type="dt" sz="half" idx="10"/>
          </p:nvPr>
        </p:nvSpPr>
        <p:spPr>
          <a:xfrm>
            <a:off x="10156825" y="6292352"/>
            <a:ext cx="1339850" cy="365125"/>
          </a:xfrm>
        </p:spPr>
        <p:txBody>
          <a:bodyPr anchor="ctr">
            <a:normAutofit/>
          </a:bodyPr>
          <a:lstStyle/>
          <a:p>
            <a:pPr>
              <a:spcAft>
                <a:spcPts val="600"/>
              </a:spcAft>
            </a:pPr>
            <a:r>
              <a:rPr lang="nb-NO"/>
              <a:t>01.04.2020</a:t>
            </a:r>
          </a:p>
        </p:txBody>
      </p:sp>
      <p:sp>
        <p:nvSpPr>
          <p:cNvPr id="5" name="Plassholder for lysbildenummer 4">
            <a:extLst>
              <a:ext uri="{FF2B5EF4-FFF2-40B4-BE49-F238E27FC236}">
                <a16:creationId xmlns:a16="http://schemas.microsoft.com/office/drawing/2014/main" id="{3C212A4C-D231-4B0C-AB11-05CC3173D6A7}"/>
              </a:ext>
            </a:extLst>
          </p:cNvPr>
          <p:cNvSpPr>
            <a:spLocks noGrp="1"/>
          </p:cNvSpPr>
          <p:nvPr>
            <p:ph type="sldNum" sz="quarter" idx="12"/>
          </p:nvPr>
        </p:nvSpPr>
        <p:spPr>
          <a:xfrm>
            <a:off x="11496674" y="6292352"/>
            <a:ext cx="695325" cy="365125"/>
          </a:xfrm>
        </p:spPr>
        <p:txBody>
          <a:bodyPr anchor="ctr">
            <a:normAutofit/>
          </a:bodyPr>
          <a:lstStyle/>
          <a:p>
            <a:pPr>
              <a:spcAft>
                <a:spcPts val="600"/>
              </a:spcAft>
            </a:pPr>
            <a:fld id="{8ACEFDFC-287E-0A4D-81A7-6CC8C070690D}" type="slidenum">
              <a:rPr lang="nb-NO" smtClean="0"/>
              <a:pPr>
                <a:spcAft>
                  <a:spcPts val="600"/>
                </a:spcAft>
              </a:pPr>
              <a:t>15</a:t>
            </a:fld>
            <a:endParaRPr lang="nb-NO"/>
          </a:p>
        </p:txBody>
      </p:sp>
      <p:sp>
        <p:nvSpPr>
          <p:cNvPr id="3" name="AutoShape 4" descr="Norsk forening mot støy">
            <a:extLst>
              <a:ext uri="{FF2B5EF4-FFF2-40B4-BE49-F238E27FC236}">
                <a16:creationId xmlns:a16="http://schemas.microsoft.com/office/drawing/2014/main" id="{FEDB01BE-36AA-4D38-9B4D-6F028918558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pic>
        <p:nvPicPr>
          <p:cNvPr id="7" name="Bilde 6">
            <a:extLst>
              <a:ext uri="{FF2B5EF4-FFF2-40B4-BE49-F238E27FC236}">
                <a16:creationId xmlns:a16="http://schemas.microsoft.com/office/drawing/2014/main" id="{84C05F73-C166-43B4-8C7B-C50E9249963E}"/>
              </a:ext>
            </a:extLst>
          </p:cNvPr>
          <p:cNvPicPr>
            <a:picLocks noChangeAspect="1"/>
          </p:cNvPicPr>
          <p:nvPr/>
        </p:nvPicPr>
        <p:blipFill>
          <a:blip r:embed="rId3"/>
          <a:stretch>
            <a:fillRect/>
          </a:stretch>
        </p:blipFill>
        <p:spPr>
          <a:xfrm>
            <a:off x="7223569" y="2032000"/>
            <a:ext cx="4668567" cy="3131127"/>
          </a:xfrm>
          <a:prstGeom prst="rect">
            <a:avLst/>
          </a:prstGeom>
        </p:spPr>
      </p:pic>
    </p:spTree>
    <p:extLst>
      <p:ext uri="{BB962C8B-B14F-4D97-AF65-F5344CB8AC3E}">
        <p14:creationId xmlns:p14="http://schemas.microsoft.com/office/powerpoint/2010/main" val="41915594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695326" y="328271"/>
            <a:ext cx="10801349" cy="1311999"/>
          </a:xfrm>
        </p:spPr>
        <p:txBody>
          <a:bodyPr/>
          <a:lstStyle/>
          <a:p>
            <a:r>
              <a:rPr lang="nb-NO" dirty="0" smtClean="0"/>
              <a:t>Arbeidstider og støyende arbeider tunnel</a:t>
            </a:r>
            <a:endParaRPr lang="nb-NO" dirty="0"/>
          </a:p>
        </p:txBody>
      </p:sp>
      <p:sp>
        <p:nvSpPr>
          <p:cNvPr id="3" name="Plassholder for innhold 2"/>
          <p:cNvSpPr>
            <a:spLocks noGrp="1"/>
          </p:cNvSpPr>
          <p:nvPr>
            <p:ph sz="half" idx="1"/>
          </p:nvPr>
        </p:nvSpPr>
        <p:spPr>
          <a:xfrm>
            <a:off x="695325" y="1463963"/>
            <a:ext cx="5890202" cy="1136073"/>
          </a:xfrm>
        </p:spPr>
        <p:txBody>
          <a:bodyPr/>
          <a:lstStyle/>
          <a:p>
            <a:pPr marL="216000" lvl="1" indent="0">
              <a:buNone/>
            </a:pPr>
            <a:r>
              <a:rPr lang="nb-NO" sz="1800" b="1" dirty="0"/>
              <a:t>Nattsprengning i dagsone</a:t>
            </a:r>
          </a:p>
          <a:p>
            <a:pPr lvl="1"/>
            <a:r>
              <a:rPr lang="nb-NO" sz="1800" dirty="0"/>
              <a:t>Dialog med naboer, bydel Ullern og Oslo kommune Helseetaten vedr. dispensasjon til å sprenge på natt (mellom kl. 02:00 – kl. 03:00). Eget brev sendes ut minst en uke i forveien til naboer innenfor 600 meter radius, ingen SMS varsel på nattsprengning</a:t>
            </a:r>
            <a:r>
              <a:rPr lang="nb-NO" sz="1800" dirty="0" smtClean="0"/>
              <a:t>. Tidsbegrenset 6 uker!</a:t>
            </a:r>
            <a:endParaRPr lang="nb-NO" sz="1800" dirty="0"/>
          </a:p>
          <a:p>
            <a:pPr lvl="1"/>
            <a:endParaRPr lang="nb-NO" sz="1800" dirty="0">
              <a:solidFill>
                <a:srgbClr val="FF0000"/>
              </a:solidFill>
            </a:endParaRPr>
          </a:p>
          <a:p>
            <a:r>
              <a:rPr lang="nb-NO" sz="1800" b="1" dirty="0"/>
              <a:t>Sprengningsarbeid i tunnel </a:t>
            </a:r>
          </a:p>
          <a:p>
            <a:pPr lvl="1"/>
            <a:r>
              <a:rPr lang="nb-NO" sz="1800" dirty="0"/>
              <a:t>Sprenging (salver) skal foregå mellom kl. 08.00-22.00 </a:t>
            </a:r>
          </a:p>
          <a:p>
            <a:pPr lvl="1"/>
            <a:r>
              <a:rPr lang="nb-NO" sz="1800" dirty="0"/>
              <a:t>Naboer vil få tilbud om SMS-varsling(tunnel) før salven går, blir varslet 15 minutter før salven er planlagt avfyrt</a:t>
            </a:r>
          </a:p>
          <a:p>
            <a:endParaRPr lang="nb-NO" dirty="0"/>
          </a:p>
        </p:txBody>
      </p:sp>
      <p:pic>
        <p:nvPicPr>
          <p:cNvPr id="7" name="Plassholder for innhold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050423" y="1463963"/>
            <a:ext cx="4764337" cy="1696183"/>
          </a:xfrm>
        </p:spPr>
      </p:pic>
      <p:sp>
        <p:nvSpPr>
          <p:cNvPr id="5" name="Plassholder for dato 4"/>
          <p:cNvSpPr>
            <a:spLocks noGrp="1"/>
          </p:cNvSpPr>
          <p:nvPr>
            <p:ph type="dt" sz="half" idx="10"/>
          </p:nvPr>
        </p:nvSpPr>
        <p:spPr/>
        <p:txBody>
          <a:bodyPr/>
          <a:lstStyle/>
          <a:p>
            <a:fld id="{81931E7B-50BA-9449-91F9-9A9201D90364}" type="datetime1">
              <a:rPr lang="nb-NO" smtClean="0"/>
              <a:t>10.02.2021</a:t>
            </a:fld>
            <a:endParaRPr lang="nb-NO"/>
          </a:p>
        </p:txBody>
      </p:sp>
      <p:sp>
        <p:nvSpPr>
          <p:cNvPr id="6" name="Plassholder for lysbildenummer 5"/>
          <p:cNvSpPr>
            <a:spLocks noGrp="1"/>
          </p:cNvSpPr>
          <p:nvPr>
            <p:ph type="sldNum" sz="quarter" idx="12"/>
          </p:nvPr>
        </p:nvSpPr>
        <p:spPr/>
        <p:txBody>
          <a:bodyPr/>
          <a:lstStyle/>
          <a:p>
            <a:fld id="{8ACEFDFC-287E-0A4D-81A7-6CC8C070690D}" type="slidenum">
              <a:rPr lang="nb-NO" smtClean="0"/>
              <a:t>16</a:t>
            </a:fld>
            <a:endParaRPr lang="nb-NO"/>
          </a:p>
        </p:txBody>
      </p:sp>
      <p:pic>
        <p:nvPicPr>
          <p:cNvPr id="8" name="Bild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34625" y="4329997"/>
            <a:ext cx="3995935" cy="1599747"/>
          </a:xfrm>
          <a:prstGeom prst="rect">
            <a:avLst/>
          </a:prstGeom>
        </p:spPr>
      </p:pic>
    </p:spTree>
    <p:extLst>
      <p:ext uri="{BB962C8B-B14F-4D97-AF65-F5344CB8AC3E}">
        <p14:creationId xmlns:p14="http://schemas.microsoft.com/office/powerpoint/2010/main" val="36342916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08433037-0B67-4627-ACF9-52465FDF82B4}"/>
              </a:ext>
            </a:extLst>
          </p:cNvPr>
          <p:cNvPicPr>
            <a:picLocks noChangeAspect="1"/>
          </p:cNvPicPr>
          <p:nvPr/>
        </p:nvPicPr>
        <p:blipFill>
          <a:blip r:embed="rId2"/>
          <a:stretch>
            <a:fillRect/>
          </a:stretch>
        </p:blipFill>
        <p:spPr>
          <a:xfrm>
            <a:off x="2131533" y="1676558"/>
            <a:ext cx="9409471" cy="5116849"/>
          </a:xfrm>
          <a:prstGeom prst="rect">
            <a:avLst/>
          </a:prstGeom>
        </p:spPr>
      </p:pic>
      <p:sp>
        <p:nvSpPr>
          <p:cNvPr id="45" name="TekstSylinder 44">
            <a:extLst>
              <a:ext uri="{FF2B5EF4-FFF2-40B4-BE49-F238E27FC236}">
                <a16:creationId xmlns:a16="http://schemas.microsoft.com/office/drawing/2014/main" id="{C65A43FA-FFB8-4C9C-B6E9-A7D7AE5930AF}"/>
              </a:ext>
            </a:extLst>
          </p:cNvPr>
          <p:cNvSpPr txBox="1"/>
          <p:nvPr/>
        </p:nvSpPr>
        <p:spPr>
          <a:xfrm rot="17490121">
            <a:off x="5892883" y="4277587"/>
            <a:ext cx="2023533" cy="235898"/>
          </a:xfrm>
          <a:prstGeom prst="rect">
            <a:avLst/>
          </a:prstGeom>
          <a:noFill/>
        </p:spPr>
        <p:txBody>
          <a:bodyPr wrap="square" rtlCol="0">
            <a:spAutoFit/>
          </a:bodyPr>
          <a:lstStyle/>
          <a:p>
            <a:r>
              <a:rPr lang="nb-NO" sz="933"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mj-lt"/>
                <a:cs typeface="Arial" pitchFamily="34" charset="0"/>
              </a:rPr>
              <a:t>Tingstuveien</a:t>
            </a:r>
            <a:endParaRPr lang="nb-NO" sz="1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mj-lt"/>
              <a:cs typeface="Arial" pitchFamily="34" charset="0"/>
            </a:endParaRPr>
          </a:p>
        </p:txBody>
      </p:sp>
      <p:sp>
        <p:nvSpPr>
          <p:cNvPr id="4" name="Plassholder for lysbildenummer 3">
            <a:extLst>
              <a:ext uri="{FF2B5EF4-FFF2-40B4-BE49-F238E27FC236}">
                <a16:creationId xmlns:a16="http://schemas.microsoft.com/office/drawing/2014/main" id="{04D6E1F8-B2E9-4836-89E8-4DFC96151EAD}"/>
              </a:ext>
            </a:extLst>
          </p:cNvPr>
          <p:cNvSpPr>
            <a:spLocks noGrp="1"/>
          </p:cNvSpPr>
          <p:nvPr>
            <p:ph type="sldNum" sz="quarter" idx="12"/>
          </p:nvPr>
        </p:nvSpPr>
        <p:spPr/>
        <p:txBody>
          <a:bodyPr/>
          <a:lstStyle/>
          <a:p>
            <a:fld id="{AF54B9EF-527F-4F31-BDA9-861CCA0FE377}" type="slidenum">
              <a:rPr lang="en-GB" smtClean="0"/>
              <a:pPr/>
              <a:t>17</a:t>
            </a:fld>
            <a:endParaRPr lang="en-GB" dirty="0"/>
          </a:p>
        </p:txBody>
      </p:sp>
      <p:pic>
        <p:nvPicPr>
          <p:cNvPr id="9" name="Bilde 8">
            <a:extLst>
              <a:ext uri="{FF2B5EF4-FFF2-40B4-BE49-F238E27FC236}">
                <a16:creationId xmlns:a16="http://schemas.microsoft.com/office/drawing/2014/main" id="{0FD7AD55-99F3-4CD9-B7FD-6D1932B3BCF2}"/>
              </a:ext>
            </a:extLst>
          </p:cNvPr>
          <p:cNvPicPr>
            <a:picLocks noChangeAspect="1"/>
          </p:cNvPicPr>
          <p:nvPr/>
        </p:nvPicPr>
        <p:blipFill rotWithShape="1">
          <a:blip r:embed="rId3">
            <a:clrChange>
              <a:clrFrom>
                <a:srgbClr val="B97A57"/>
              </a:clrFrom>
              <a:clrTo>
                <a:srgbClr val="B97A57">
                  <a:alpha val="0"/>
                </a:srgbClr>
              </a:clrTo>
            </a:clrChange>
          </a:blip>
          <a:srcRect t="34523" r="31931"/>
          <a:stretch/>
        </p:blipFill>
        <p:spPr>
          <a:xfrm>
            <a:off x="8196690" y="1916004"/>
            <a:ext cx="3373027" cy="1841123"/>
          </a:xfrm>
          <a:prstGeom prst="rect">
            <a:avLst/>
          </a:prstGeom>
        </p:spPr>
      </p:pic>
      <p:sp>
        <p:nvSpPr>
          <p:cNvPr id="44" name="TekstSylinder 43">
            <a:extLst>
              <a:ext uri="{FF2B5EF4-FFF2-40B4-BE49-F238E27FC236}">
                <a16:creationId xmlns:a16="http://schemas.microsoft.com/office/drawing/2014/main" id="{E638056C-379C-4DD7-9762-D6A6B9E28626}"/>
              </a:ext>
            </a:extLst>
          </p:cNvPr>
          <p:cNvSpPr txBox="1"/>
          <p:nvPr/>
        </p:nvSpPr>
        <p:spPr>
          <a:xfrm rot="19907438">
            <a:off x="8329440" y="3643169"/>
            <a:ext cx="2023533" cy="276999"/>
          </a:xfrm>
          <a:prstGeom prst="rect">
            <a:avLst/>
          </a:prstGeom>
          <a:noFill/>
        </p:spPr>
        <p:txBody>
          <a:bodyPr wrap="square" rtlCol="0">
            <a:spAutoFit/>
          </a:bodyPr>
          <a:lstStyle/>
          <a:p>
            <a:r>
              <a:rPr lang="nb-NO" sz="1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mj-lt"/>
                <a:cs typeface="Arial" pitchFamily="34" charset="0"/>
              </a:rPr>
              <a:t>Drammenbanen</a:t>
            </a:r>
          </a:p>
        </p:txBody>
      </p:sp>
      <p:pic>
        <p:nvPicPr>
          <p:cNvPr id="8" name="Bilde 7">
            <a:extLst>
              <a:ext uri="{FF2B5EF4-FFF2-40B4-BE49-F238E27FC236}">
                <a16:creationId xmlns:a16="http://schemas.microsoft.com/office/drawing/2014/main" id="{0FAB47A6-F00D-4A8A-A5CC-E5F0417590E9}"/>
              </a:ext>
            </a:extLst>
          </p:cNvPr>
          <p:cNvPicPr>
            <a:picLocks noChangeAspect="1"/>
          </p:cNvPicPr>
          <p:nvPr/>
        </p:nvPicPr>
        <p:blipFill rotWithShape="1">
          <a:blip r:embed="rId4">
            <a:clrChange>
              <a:clrFrom>
                <a:srgbClr val="B97A57"/>
              </a:clrFrom>
              <a:clrTo>
                <a:srgbClr val="B97A57">
                  <a:alpha val="0"/>
                </a:srgbClr>
              </a:clrTo>
            </a:clrChange>
          </a:blip>
          <a:srcRect b="6056"/>
          <a:stretch/>
        </p:blipFill>
        <p:spPr>
          <a:xfrm rot="388100">
            <a:off x="4733155" y="3451849"/>
            <a:ext cx="4103280" cy="3457400"/>
          </a:xfrm>
          <a:prstGeom prst="rect">
            <a:avLst/>
          </a:prstGeom>
        </p:spPr>
      </p:pic>
      <p:sp>
        <p:nvSpPr>
          <p:cNvPr id="46" name="TekstSylinder 45">
            <a:extLst>
              <a:ext uri="{FF2B5EF4-FFF2-40B4-BE49-F238E27FC236}">
                <a16:creationId xmlns:a16="http://schemas.microsoft.com/office/drawing/2014/main" id="{FFE18170-EC3F-4074-8E2D-8577D9DE0282}"/>
              </a:ext>
            </a:extLst>
          </p:cNvPr>
          <p:cNvSpPr txBox="1"/>
          <p:nvPr/>
        </p:nvSpPr>
        <p:spPr>
          <a:xfrm rot="20888749">
            <a:off x="6844196" y="5488974"/>
            <a:ext cx="2023533" cy="256545"/>
          </a:xfrm>
          <a:prstGeom prst="rect">
            <a:avLst/>
          </a:prstGeom>
          <a:noFill/>
        </p:spPr>
        <p:txBody>
          <a:bodyPr wrap="square" rtlCol="0">
            <a:spAutoFit/>
          </a:bodyPr>
          <a:lstStyle/>
          <a:p>
            <a:r>
              <a:rPr lang="nb-NO" sz="1067"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mj-lt"/>
                <a:cs typeface="Arial" pitchFamily="34" charset="0"/>
              </a:rPr>
              <a:t>Harbitzalléen</a:t>
            </a:r>
            <a:endParaRPr lang="nb-NO" sz="1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mj-lt"/>
              <a:cs typeface="Arial" pitchFamily="34" charset="0"/>
            </a:endParaRPr>
          </a:p>
        </p:txBody>
      </p:sp>
      <p:sp>
        <p:nvSpPr>
          <p:cNvPr id="52" name="Speech Bubble: Oval 46">
            <a:extLst>
              <a:ext uri="{FF2B5EF4-FFF2-40B4-BE49-F238E27FC236}">
                <a16:creationId xmlns:a16="http://schemas.microsoft.com/office/drawing/2014/main" id="{B665D0BA-65AD-44AD-B63E-F029C15F9E66}"/>
              </a:ext>
            </a:extLst>
          </p:cNvPr>
          <p:cNvSpPr/>
          <p:nvPr/>
        </p:nvSpPr>
        <p:spPr>
          <a:xfrm>
            <a:off x="5655298" y="3974741"/>
            <a:ext cx="1288045" cy="285004"/>
          </a:xfrm>
          <a:prstGeom prst="wedgeEllipseCallout">
            <a:avLst>
              <a:gd name="adj1" fmla="val -21785"/>
              <a:gd name="adj2" fmla="val 358478"/>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nb-NO" sz="800" dirty="0">
                <a:solidFill>
                  <a:schemeClr val="bg1"/>
                </a:solidFill>
                <a:cs typeface="Arial" pitchFamily="34" charset="0"/>
              </a:rPr>
              <a:t>Adkomst </a:t>
            </a:r>
            <a:r>
              <a:rPr lang="nb-NO" sz="800" dirty="0" smtClean="0">
                <a:solidFill>
                  <a:schemeClr val="bg1"/>
                </a:solidFill>
                <a:cs typeface="Arial" pitchFamily="34" charset="0"/>
              </a:rPr>
              <a:t>B</a:t>
            </a:r>
            <a:endParaRPr lang="nb-NO" sz="800" dirty="0">
              <a:solidFill>
                <a:schemeClr val="bg1"/>
              </a:solidFill>
              <a:cs typeface="Arial" pitchFamily="34" charset="0"/>
            </a:endParaRPr>
          </a:p>
        </p:txBody>
      </p:sp>
      <p:sp>
        <p:nvSpPr>
          <p:cNvPr id="53" name="Speech Bubble: Oval 46">
            <a:extLst>
              <a:ext uri="{FF2B5EF4-FFF2-40B4-BE49-F238E27FC236}">
                <a16:creationId xmlns:a16="http://schemas.microsoft.com/office/drawing/2014/main" id="{77550C28-E82A-45A3-B57A-B09EA725C200}"/>
              </a:ext>
            </a:extLst>
          </p:cNvPr>
          <p:cNvSpPr/>
          <p:nvPr/>
        </p:nvSpPr>
        <p:spPr>
          <a:xfrm>
            <a:off x="4315035" y="5372534"/>
            <a:ext cx="1288045" cy="285004"/>
          </a:xfrm>
          <a:prstGeom prst="wedgeEllipseCallout">
            <a:avLst>
              <a:gd name="adj1" fmla="val 73751"/>
              <a:gd name="adj2" fmla="val 279697"/>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nb-NO" sz="800" dirty="0">
                <a:solidFill>
                  <a:schemeClr val="bg1"/>
                </a:solidFill>
                <a:cs typeface="Arial" pitchFamily="34" charset="0"/>
              </a:rPr>
              <a:t>Adkomst </a:t>
            </a:r>
            <a:r>
              <a:rPr lang="nb-NO" sz="800" dirty="0" smtClean="0">
                <a:solidFill>
                  <a:schemeClr val="bg1"/>
                </a:solidFill>
                <a:cs typeface="Arial" pitchFamily="34" charset="0"/>
              </a:rPr>
              <a:t>A</a:t>
            </a:r>
            <a:endParaRPr lang="nb-NO" sz="800" dirty="0">
              <a:solidFill>
                <a:schemeClr val="bg1"/>
              </a:solidFill>
              <a:cs typeface="Arial" pitchFamily="34" charset="0"/>
            </a:endParaRPr>
          </a:p>
        </p:txBody>
      </p:sp>
      <p:sp>
        <p:nvSpPr>
          <p:cNvPr id="23" name="Frihåndsform: figur 22">
            <a:extLst>
              <a:ext uri="{FF2B5EF4-FFF2-40B4-BE49-F238E27FC236}">
                <a16:creationId xmlns:a16="http://schemas.microsoft.com/office/drawing/2014/main" id="{482BD94B-551E-4F16-AF4E-1565C4EC60F6}"/>
              </a:ext>
            </a:extLst>
          </p:cNvPr>
          <p:cNvSpPr/>
          <p:nvPr/>
        </p:nvSpPr>
        <p:spPr>
          <a:xfrm>
            <a:off x="3651061" y="4387125"/>
            <a:ext cx="1831300" cy="557119"/>
          </a:xfrm>
          <a:custGeom>
            <a:avLst/>
            <a:gdLst>
              <a:gd name="connsiteX0" fmla="*/ 1462478 w 1493407"/>
              <a:gd name="connsiteY0" fmla="*/ 345171 h 415929"/>
              <a:gd name="connsiteX1" fmla="*/ 1317143 w 1493407"/>
              <a:gd name="connsiteY1" fmla="*/ 399672 h 415929"/>
              <a:gd name="connsiteX2" fmla="*/ 112073 w 1493407"/>
              <a:gd name="connsiteY2" fmla="*/ 90835 h 415929"/>
              <a:gd name="connsiteX3" fmla="*/ 124184 w 1493407"/>
              <a:gd name="connsiteY3" fmla="*/ 0 h 415929"/>
              <a:gd name="connsiteX0" fmla="*/ 1462478 w 1493407"/>
              <a:gd name="connsiteY0" fmla="*/ 345171 h 415929"/>
              <a:gd name="connsiteX1" fmla="*/ 1317143 w 1493407"/>
              <a:gd name="connsiteY1" fmla="*/ 399672 h 415929"/>
              <a:gd name="connsiteX2" fmla="*/ 112073 w 1493407"/>
              <a:gd name="connsiteY2" fmla="*/ 90835 h 415929"/>
              <a:gd name="connsiteX3" fmla="*/ 124184 w 1493407"/>
              <a:gd name="connsiteY3" fmla="*/ 0 h 415929"/>
              <a:gd name="connsiteX0" fmla="*/ 1462478 w 1462478"/>
              <a:gd name="connsiteY0" fmla="*/ 345171 h 418038"/>
              <a:gd name="connsiteX1" fmla="*/ 1317143 w 1462478"/>
              <a:gd name="connsiteY1" fmla="*/ 399672 h 418038"/>
              <a:gd name="connsiteX2" fmla="*/ 112073 w 1462478"/>
              <a:gd name="connsiteY2" fmla="*/ 90835 h 418038"/>
              <a:gd name="connsiteX3" fmla="*/ 124184 w 1462478"/>
              <a:gd name="connsiteY3" fmla="*/ 0 h 418038"/>
              <a:gd name="connsiteX0" fmla="*/ 1462478 w 1462478"/>
              <a:gd name="connsiteY0" fmla="*/ 345171 h 418038"/>
              <a:gd name="connsiteX1" fmla="*/ 1317143 w 1462478"/>
              <a:gd name="connsiteY1" fmla="*/ 399672 h 418038"/>
              <a:gd name="connsiteX2" fmla="*/ 112073 w 1462478"/>
              <a:gd name="connsiteY2" fmla="*/ 90835 h 418038"/>
              <a:gd name="connsiteX3" fmla="*/ 124184 w 1462478"/>
              <a:gd name="connsiteY3" fmla="*/ 0 h 418038"/>
              <a:gd name="connsiteX0" fmla="*/ 1498812 w 1498812"/>
              <a:gd name="connsiteY0" fmla="*/ 314893 h 411038"/>
              <a:gd name="connsiteX1" fmla="*/ 1317143 w 1498812"/>
              <a:gd name="connsiteY1" fmla="*/ 399672 h 411038"/>
              <a:gd name="connsiteX2" fmla="*/ 112073 w 1498812"/>
              <a:gd name="connsiteY2" fmla="*/ 90835 h 411038"/>
              <a:gd name="connsiteX3" fmla="*/ 124184 w 1498812"/>
              <a:gd name="connsiteY3" fmla="*/ 0 h 411038"/>
              <a:gd name="connsiteX0" fmla="*/ 1498812 w 1498812"/>
              <a:gd name="connsiteY0" fmla="*/ 314893 h 411038"/>
              <a:gd name="connsiteX1" fmla="*/ 1317143 w 1498812"/>
              <a:gd name="connsiteY1" fmla="*/ 399672 h 411038"/>
              <a:gd name="connsiteX2" fmla="*/ 112073 w 1498812"/>
              <a:gd name="connsiteY2" fmla="*/ 90835 h 411038"/>
              <a:gd name="connsiteX3" fmla="*/ 124184 w 1498812"/>
              <a:gd name="connsiteY3" fmla="*/ 0 h 411038"/>
              <a:gd name="connsiteX0" fmla="*/ 1494506 w 1494506"/>
              <a:gd name="connsiteY0" fmla="*/ 314893 h 395377"/>
              <a:gd name="connsiteX1" fmla="*/ 1252281 w 1494506"/>
              <a:gd name="connsiteY1" fmla="*/ 381505 h 395377"/>
              <a:gd name="connsiteX2" fmla="*/ 107767 w 1494506"/>
              <a:gd name="connsiteY2" fmla="*/ 90835 h 395377"/>
              <a:gd name="connsiteX3" fmla="*/ 119878 w 1494506"/>
              <a:gd name="connsiteY3" fmla="*/ 0 h 395377"/>
              <a:gd name="connsiteX0" fmla="*/ 1494506 w 1494506"/>
              <a:gd name="connsiteY0" fmla="*/ 314893 h 381586"/>
              <a:gd name="connsiteX1" fmla="*/ 1252281 w 1494506"/>
              <a:gd name="connsiteY1" fmla="*/ 381505 h 381586"/>
              <a:gd name="connsiteX2" fmla="*/ 107767 w 1494506"/>
              <a:gd name="connsiteY2" fmla="*/ 90835 h 381586"/>
              <a:gd name="connsiteX3" fmla="*/ 119878 w 1494506"/>
              <a:gd name="connsiteY3" fmla="*/ 0 h 381586"/>
              <a:gd name="connsiteX0" fmla="*/ 1494506 w 1494506"/>
              <a:gd name="connsiteY0" fmla="*/ 314893 h 383785"/>
              <a:gd name="connsiteX1" fmla="*/ 1252281 w 1494506"/>
              <a:gd name="connsiteY1" fmla="*/ 381505 h 383785"/>
              <a:gd name="connsiteX2" fmla="*/ 107767 w 1494506"/>
              <a:gd name="connsiteY2" fmla="*/ 90835 h 383785"/>
              <a:gd name="connsiteX3" fmla="*/ 119878 w 1494506"/>
              <a:gd name="connsiteY3" fmla="*/ 0 h 383785"/>
              <a:gd name="connsiteX0" fmla="*/ 1499244 w 1499244"/>
              <a:gd name="connsiteY0" fmla="*/ 314893 h 411856"/>
              <a:gd name="connsiteX1" fmla="*/ 1323631 w 1499244"/>
              <a:gd name="connsiteY1" fmla="*/ 411783 h 411856"/>
              <a:gd name="connsiteX2" fmla="*/ 112505 w 1499244"/>
              <a:gd name="connsiteY2" fmla="*/ 90835 h 411856"/>
              <a:gd name="connsiteX3" fmla="*/ 124616 w 1499244"/>
              <a:gd name="connsiteY3" fmla="*/ 0 h 411856"/>
              <a:gd name="connsiteX0" fmla="*/ 1499244 w 1499244"/>
              <a:gd name="connsiteY0" fmla="*/ 314893 h 411856"/>
              <a:gd name="connsiteX1" fmla="*/ 1323631 w 1499244"/>
              <a:gd name="connsiteY1" fmla="*/ 411783 h 411856"/>
              <a:gd name="connsiteX2" fmla="*/ 112505 w 1499244"/>
              <a:gd name="connsiteY2" fmla="*/ 90835 h 411856"/>
              <a:gd name="connsiteX3" fmla="*/ 124616 w 1499244"/>
              <a:gd name="connsiteY3" fmla="*/ 0 h 411856"/>
              <a:gd name="connsiteX0" fmla="*/ 1500972 w 1500972"/>
              <a:gd name="connsiteY0" fmla="*/ 314893 h 417910"/>
              <a:gd name="connsiteX1" fmla="*/ 1349582 w 1500972"/>
              <a:gd name="connsiteY1" fmla="*/ 417839 h 417910"/>
              <a:gd name="connsiteX2" fmla="*/ 114233 w 1500972"/>
              <a:gd name="connsiteY2" fmla="*/ 90835 h 417910"/>
              <a:gd name="connsiteX3" fmla="*/ 126344 w 1500972"/>
              <a:gd name="connsiteY3" fmla="*/ 0 h 417910"/>
              <a:gd name="connsiteX0" fmla="*/ 1500972 w 1500972"/>
              <a:gd name="connsiteY0" fmla="*/ 314893 h 417839"/>
              <a:gd name="connsiteX1" fmla="*/ 1349582 w 1500972"/>
              <a:gd name="connsiteY1" fmla="*/ 417839 h 417839"/>
              <a:gd name="connsiteX2" fmla="*/ 114233 w 1500972"/>
              <a:gd name="connsiteY2" fmla="*/ 90835 h 417839"/>
              <a:gd name="connsiteX3" fmla="*/ 126344 w 1500972"/>
              <a:gd name="connsiteY3" fmla="*/ 0 h 417839"/>
              <a:gd name="connsiteX0" fmla="*/ 1476139 w 1476139"/>
              <a:gd name="connsiteY0" fmla="*/ 314893 h 417839"/>
              <a:gd name="connsiteX1" fmla="*/ 1324749 w 1476139"/>
              <a:gd name="connsiteY1" fmla="*/ 417839 h 417839"/>
              <a:gd name="connsiteX2" fmla="*/ 89400 w 1476139"/>
              <a:gd name="connsiteY2" fmla="*/ 90835 h 417839"/>
              <a:gd name="connsiteX3" fmla="*/ 101511 w 1476139"/>
              <a:gd name="connsiteY3" fmla="*/ 0 h 417839"/>
              <a:gd name="connsiteX0" fmla="*/ 1409809 w 1409809"/>
              <a:gd name="connsiteY0" fmla="*/ 314893 h 417839"/>
              <a:gd name="connsiteX1" fmla="*/ 1258419 w 1409809"/>
              <a:gd name="connsiteY1" fmla="*/ 417839 h 417839"/>
              <a:gd name="connsiteX2" fmla="*/ 23070 w 1409809"/>
              <a:gd name="connsiteY2" fmla="*/ 90835 h 417839"/>
              <a:gd name="connsiteX3" fmla="*/ 35181 w 1409809"/>
              <a:gd name="connsiteY3" fmla="*/ 0 h 417839"/>
              <a:gd name="connsiteX0" fmla="*/ 1373475 w 1386480"/>
              <a:gd name="connsiteY0" fmla="*/ 345172 h 428951"/>
              <a:gd name="connsiteX1" fmla="*/ 1258419 w 1386480"/>
              <a:gd name="connsiteY1" fmla="*/ 417839 h 428951"/>
              <a:gd name="connsiteX2" fmla="*/ 23070 w 1386480"/>
              <a:gd name="connsiteY2" fmla="*/ 90835 h 428951"/>
              <a:gd name="connsiteX3" fmla="*/ 35181 w 1386480"/>
              <a:gd name="connsiteY3" fmla="*/ 0 h 428951"/>
              <a:gd name="connsiteX0" fmla="*/ 1373475 w 1373475"/>
              <a:gd name="connsiteY0" fmla="*/ 345172 h 417839"/>
              <a:gd name="connsiteX1" fmla="*/ 1258419 w 1373475"/>
              <a:gd name="connsiteY1" fmla="*/ 417839 h 417839"/>
              <a:gd name="connsiteX2" fmla="*/ 23070 w 1373475"/>
              <a:gd name="connsiteY2" fmla="*/ 90835 h 417839"/>
              <a:gd name="connsiteX3" fmla="*/ 35181 w 1373475"/>
              <a:gd name="connsiteY3" fmla="*/ 0 h 417839"/>
            </a:gdLst>
            <a:ahLst/>
            <a:cxnLst>
              <a:cxn ang="0">
                <a:pos x="connsiteX0" y="connsiteY0"/>
              </a:cxn>
              <a:cxn ang="0">
                <a:pos x="connsiteX1" y="connsiteY1"/>
              </a:cxn>
              <a:cxn ang="0">
                <a:pos x="connsiteX2" y="connsiteY2"/>
              </a:cxn>
              <a:cxn ang="0">
                <a:pos x="connsiteX3" y="connsiteY3"/>
              </a:cxn>
            </a:cxnLst>
            <a:rect l="l" t="t" r="r" b="b"/>
            <a:pathLst>
              <a:path w="1373475" h="417839">
                <a:moveTo>
                  <a:pt x="1373475" y="345172"/>
                </a:moveTo>
                <a:lnTo>
                  <a:pt x="1258419" y="417839"/>
                </a:lnTo>
                <a:cubicBezTo>
                  <a:pt x="1033352" y="375450"/>
                  <a:pt x="434853" y="199836"/>
                  <a:pt x="23070" y="90835"/>
                </a:cubicBezTo>
                <a:cubicBezTo>
                  <a:pt x="-31431" y="66612"/>
                  <a:pt x="26602" y="24223"/>
                  <a:pt x="35181" y="0"/>
                </a:cubicBezTo>
              </a:path>
            </a:pathLst>
          </a:custGeom>
          <a:noFill/>
          <a:ln w="22225">
            <a:solidFill>
              <a:srgbClr val="F04E23"/>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400"/>
          </a:p>
        </p:txBody>
      </p:sp>
      <p:sp>
        <p:nvSpPr>
          <p:cNvPr id="24" name="Frihåndsform: figur 23">
            <a:extLst>
              <a:ext uri="{FF2B5EF4-FFF2-40B4-BE49-F238E27FC236}">
                <a16:creationId xmlns:a16="http://schemas.microsoft.com/office/drawing/2014/main" id="{8EBEE3C9-2EAB-4CC3-B8A8-2EA808A0E2E0}"/>
              </a:ext>
            </a:extLst>
          </p:cNvPr>
          <p:cNvSpPr/>
          <p:nvPr/>
        </p:nvSpPr>
        <p:spPr>
          <a:xfrm>
            <a:off x="4012863" y="2809811"/>
            <a:ext cx="3035888" cy="1219200"/>
          </a:xfrm>
          <a:custGeom>
            <a:avLst/>
            <a:gdLst>
              <a:gd name="connsiteX0" fmla="*/ 0 w 2276916"/>
              <a:gd name="connsiteY0" fmla="*/ 914400 h 914400"/>
              <a:gd name="connsiteX1" fmla="*/ 351226 w 2276916"/>
              <a:gd name="connsiteY1" fmla="*/ 708508 h 914400"/>
              <a:gd name="connsiteX2" fmla="*/ 1350405 w 2276916"/>
              <a:gd name="connsiteY2" fmla="*/ 393616 h 914400"/>
              <a:gd name="connsiteX3" fmla="*/ 2276916 w 2276916"/>
              <a:gd name="connsiteY3" fmla="*/ 0 h 914400"/>
            </a:gdLst>
            <a:ahLst/>
            <a:cxnLst>
              <a:cxn ang="0">
                <a:pos x="connsiteX0" y="connsiteY0"/>
              </a:cxn>
              <a:cxn ang="0">
                <a:pos x="connsiteX1" y="connsiteY1"/>
              </a:cxn>
              <a:cxn ang="0">
                <a:pos x="connsiteX2" y="connsiteY2"/>
              </a:cxn>
              <a:cxn ang="0">
                <a:pos x="connsiteX3" y="connsiteY3"/>
              </a:cxn>
            </a:cxnLst>
            <a:rect l="l" t="t" r="r" b="b"/>
            <a:pathLst>
              <a:path w="2276916" h="914400">
                <a:moveTo>
                  <a:pt x="0" y="914400"/>
                </a:moveTo>
                <a:cubicBezTo>
                  <a:pt x="63079" y="854852"/>
                  <a:pt x="126159" y="795305"/>
                  <a:pt x="351226" y="708508"/>
                </a:cubicBezTo>
                <a:cubicBezTo>
                  <a:pt x="576293" y="621711"/>
                  <a:pt x="1029457" y="511701"/>
                  <a:pt x="1350405" y="393616"/>
                </a:cubicBezTo>
                <a:cubicBezTo>
                  <a:pt x="1671353" y="275531"/>
                  <a:pt x="2276916" y="0"/>
                  <a:pt x="2276916" y="0"/>
                </a:cubicBezTo>
              </a:path>
            </a:pathLst>
          </a:custGeom>
          <a:noFill/>
          <a:ln w="22225">
            <a:solidFill>
              <a:srgbClr val="F04E23"/>
            </a:solidFill>
            <a:headEnd type="none" w="med" len="med"/>
            <a:tailEnd type="triangle" w="med" len="med"/>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nb-NO" sz="2400"/>
          </a:p>
        </p:txBody>
      </p:sp>
      <p:sp>
        <p:nvSpPr>
          <p:cNvPr id="25" name="TekstSylinder 24">
            <a:extLst>
              <a:ext uri="{FF2B5EF4-FFF2-40B4-BE49-F238E27FC236}">
                <a16:creationId xmlns:a16="http://schemas.microsoft.com/office/drawing/2014/main" id="{29C3A5D8-251C-4F73-A395-CA2DC83918A3}"/>
              </a:ext>
            </a:extLst>
          </p:cNvPr>
          <p:cNvSpPr txBox="1"/>
          <p:nvPr/>
        </p:nvSpPr>
        <p:spPr>
          <a:xfrm rot="839672">
            <a:off x="3912344" y="4672686"/>
            <a:ext cx="1838301" cy="256545"/>
          </a:xfrm>
          <a:prstGeom prst="rect">
            <a:avLst/>
          </a:prstGeom>
          <a:noFill/>
        </p:spPr>
        <p:txBody>
          <a:bodyPr wrap="square" rtlCol="0">
            <a:spAutoFit/>
          </a:bodyPr>
          <a:lstStyle/>
          <a:p>
            <a:r>
              <a:rPr lang="nb-NO" sz="1067" kern="0" dirty="0">
                <a:solidFill>
                  <a:prstClr val="white"/>
                </a:solidFill>
                <a:latin typeface="Calibri Light" panose="020F0302020204030204"/>
              </a:rPr>
              <a:t>Massetransport</a:t>
            </a:r>
          </a:p>
        </p:txBody>
      </p:sp>
      <p:sp>
        <p:nvSpPr>
          <p:cNvPr id="26" name="TekstSylinder 25">
            <a:extLst>
              <a:ext uri="{FF2B5EF4-FFF2-40B4-BE49-F238E27FC236}">
                <a16:creationId xmlns:a16="http://schemas.microsoft.com/office/drawing/2014/main" id="{A5ECA1C5-DA5A-4D7B-89D4-C03B3024282F}"/>
              </a:ext>
            </a:extLst>
          </p:cNvPr>
          <p:cNvSpPr txBox="1"/>
          <p:nvPr/>
        </p:nvSpPr>
        <p:spPr>
          <a:xfrm rot="20345796">
            <a:off x="5345951" y="3031070"/>
            <a:ext cx="1838301" cy="256545"/>
          </a:xfrm>
          <a:prstGeom prst="rect">
            <a:avLst/>
          </a:prstGeom>
          <a:noFill/>
        </p:spPr>
        <p:txBody>
          <a:bodyPr wrap="square" rtlCol="0">
            <a:spAutoFit/>
          </a:bodyPr>
          <a:lstStyle/>
          <a:p>
            <a:r>
              <a:rPr lang="nb-NO" sz="1067" kern="0" dirty="0">
                <a:solidFill>
                  <a:prstClr val="white"/>
                </a:solidFill>
                <a:latin typeface="Calibri Light" panose="020F0302020204030204"/>
              </a:rPr>
              <a:t>Massetransport</a:t>
            </a:r>
          </a:p>
        </p:txBody>
      </p:sp>
      <p:sp>
        <p:nvSpPr>
          <p:cNvPr id="29" name="Pil: høyre 28">
            <a:extLst>
              <a:ext uri="{FF2B5EF4-FFF2-40B4-BE49-F238E27FC236}">
                <a16:creationId xmlns:a16="http://schemas.microsoft.com/office/drawing/2014/main" id="{87DB67FB-9E53-4ECC-B74B-4380105AD9FF}"/>
              </a:ext>
            </a:extLst>
          </p:cNvPr>
          <p:cNvSpPr/>
          <p:nvPr/>
        </p:nvSpPr>
        <p:spPr>
          <a:xfrm rot="14593003">
            <a:off x="5939786" y="5303007"/>
            <a:ext cx="589977" cy="190475"/>
          </a:xfrm>
          <a:prstGeom prst="rightArrow">
            <a:avLst/>
          </a:prstGeom>
          <a:solidFill>
            <a:schemeClr val="bg1"/>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nb-NO" sz="2400" dirty="0" err="1">
              <a:solidFill>
                <a:schemeClr val="tx1"/>
              </a:solidFill>
            </a:endParaRPr>
          </a:p>
        </p:txBody>
      </p:sp>
      <p:sp>
        <p:nvSpPr>
          <p:cNvPr id="32" name="Pil: høyre 31">
            <a:extLst>
              <a:ext uri="{FF2B5EF4-FFF2-40B4-BE49-F238E27FC236}">
                <a16:creationId xmlns:a16="http://schemas.microsoft.com/office/drawing/2014/main" id="{71BA622B-178B-4C30-AD2A-6EEED00990DD}"/>
              </a:ext>
            </a:extLst>
          </p:cNvPr>
          <p:cNvSpPr/>
          <p:nvPr/>
        </p:nvSpPr>
        <p:spPr>
          <a:xfrm rot="20445436">
            <a:off x="7615243" y="4592634"/>
            <a:ext cx="635077" cy="163804"/>
          </a:xfrm>
          <a:prstGeom prst="rightArrow">
            <a:avLst/>
          </a:prstGeom>
          <a:solidFill>
            <a:schemeClr val="bg1"/>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400" dirty="0" err="1">
              <a:solidFill>
                <a:schemeClr val="tx1"/>
              </a:solidFill>
            </a:endParaRPr>
          </a:p>
        </p:txBody>
      </p:sp>
      <p:sp>
        <p:nvSpPr>
          <p:cNvPr id="34" name="Ellipse 33">
            <a:extLst>
              <a:ext uri="{FF2B5EF4-FFF2-40B4-BE49-F238E27FC236}">
                <a16:creationId xmlns:a16="http://schemas.microsoft.com/office/drawing/2014/main" id="{DF7090B8-EF80-49D3-98C2-A20596D6CFD0}"/>
              </a:ext>
            </a:extLst>
          </p:cNvPr>
          <p:cNvSpPr/>
          <p:nvPr/>
        </p:nvSpPr>
        <p:spPr>
          <a:xfrm>
            <a:off x="7786444" y="4566269"/>
            <a:ext cx="204301" cy="210319"/>
          </a:xfrm>
          <a:prstGeom prst="ellipse">
            <a:avLst/>
          </a:prstGeom>
          <a:solidFill>
            <a:schemeClr val="bg1"/>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067" dirty="0">
                <a:solidFill>
                  <a:schemeClr val="tx1"/>
                </a:solidFill>
              </a:rPr>
              <a:t>1</a:t>
            </a:r>
            <a:endParaRPr lang="nb-NO" sz="2400" dirty="0">
              <a:solidFill>
                <a:schemeClr val="tx1"/>
              </a:solidFill>
            </a:endParaRPr>
          </a:p>
        </p:txBody>
      </p:sp>
      <p:sp>
        <p:nvSpPr>
          <p:cNvPr id="41" name="Pil: høyre 40">
            <a:extLst>
              <a:ext uri="{FF2B5EF4-FFF2-40B4-BE49-F238E27FC236}">
                <a16:creationId xmlns:a16="http://schemas.microsoft.com/office/drawing/2014/main" id="{36EDCA3F-FB41-459C-A6BA-959C1B2610B7}"/>
              </a:ext>
            </a:extLst>
          </p:cNvPr>
          <p:cNvSpPr/>
          <p:nvPr/>
        </p:nvSpPr>
        <p:spPr>
          <a:xfrm rot="19889334">
            <a:off x="8674961" y="3296275"/>
            <a:ext cx="1046076" cy="179388"/>
          </a:xfrm>
          <a:prstGeom prst="rightArrow">
            <a:avLst/>
          </a:prstGeom>
          <a:solidFill>
            <a:schemeClr val="bg1"/>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400" dirty="0" err="1">
              <a:solidFill>
                <a:schemeClr val="tx1"/>
              </a:solidFill>
            </a:endParaRPr>
          </a:p>
        </p:txBody>
      </p:sp>
      <p:sp>
        <p:nvSpPr>
          <p:cNvPr id="42" name="Pil: høyre 41">
            <a:extLst>
              <a:ext uri="{FF2B5EF4-FFF2-40B4-BE49-F238E27FC236}">
                <a16:creationId xmlns:a16="http://schemas.microsoft.com/office/drawing/2014/main" id="{44E4C618-7FC8-4D7E-BCAF-1C5CE761A453}"/>
              </a:ext>
            </a:extLst>
          </p:cNvPr>
          <p:cNvSpPr/>
          <p:nvPr/>
        </p:nvSpPr>
        <p:spPr>
          <a:xfrm rot="9091366">
            <a:off x="7925016" y="3794629"/>
            <a:ext cx="653408" cy="184223"/>
          </a:xfrm>
          <a:prstGeom prst="rightArrow">
            <a:avLst/>
          </a:prstGeom>
          <a:solidFill>
            <a:schemeClr val="bg1"/>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400" dirty="0" err="1">
              <a:solidFill>
                <a:schemeClr val="tx1"/>
              </a:solidFill>
            </a:endParaRPr>
          </a:p>
        </p:txBody>
      </p:sp>
      <p:sp>
        <p:nvSpPr>
          <p:cNvPr id="40" name="Ellipse 39">
            <a:extLst>
              <a:ext uri="{FF2B5EF4-FFF2-40B4-BE49-F238E27FC236}">
                <a16:creationId xmlns:a16="http://schemas.microsoft.com/office/drawing/2014/main" id="{E986FBAC-3C4F-47F4-A23F-849EAEBF96EC}"/>
              </a:ext>
            </a:extLst>
          </p:cNvPr>
          <p:cNvSpPr/>
          <p:nvPr/>
        </p:nvSpPr>
        <p:spPr>
          <a:xfrm>
            <a:off x="9095038" y="3279713"/>
            <a:ext cx="204852" cy="188847"/>
          </a:xfrm>
          <a:prstGeom prst="ellipse">
            <a:avLst/>
          </a:prstGeom>
          <a:solidFill>
            <a:schemeClr val="bg1"/>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067" dirty="0">
                <a:solidFill>
                  <a:schemeClr val="tx1"/>
                </a:solidFill>
              </a:rPr>
              <a:t>2</a:t>
            </a:r>
            <a:endParaRPr lang="nb-NO" sz="2400" dirty="0">
              <a:solidFill>
                <a:schemeClr val="tx1"/>
              </a:solidFill>
            </a:endParaRPr>
          </a:p>
        </p:txBody>
      </p:sp>
      <p:sp>
        <p:nvSpPr>
          <p:cNvPr id="39" name="Ellipse 38">
            <a:extLst>
              <a:ext uri="{FF2B5EF4-FFF2-40B4-BE49-F238E27FC236}">
                <a16:creationId xmlns:a16="http://schemas.microsoft.com/office/drawing/2014/main" id="{714ED210-FC38-4520-9542-DABB3454DC83}"/>
              </a:ext>
            </a:extLst>
          </p:cNvPr>
          <p:cNvSpPr/>
          <p:nvPr/>
        </p:nvSpPr>
        <p:spPr>
          <a:xfrm>
            <a:off x="8149076" y="3784321"/>
            <a:ext cx="203803" cy="197056"/>
          </a:xfrm>
          <a:prstGeom prst="ellipse">
            <a:avLst/>
          </a:prstGeom>
          <a:solidFill>
            <a:schemeClr val="bg1"/>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067" dirty="0">
                <a:solidFill>
                  <a:schemeClr val="tx1"/>
                </a:solidFill>
              </a:rPr>
              <a:t>3</a:t>
            </a:r>
            <a:endParaRPr lang="nb-NO" sz="2400" dirty="0">
              <a:solidFill>
                <a:schemeClr val="tx1"/>
              </a:solidFill>
            </a:endParaRPr>
          </a:p>
        </p:txBody>
      </p:sp>
      <p:sp>
        <p:nvSpPr>
          <p:cNvPr id="3" name="Sylinder 2">
            <a:extLst>
              <a:ext uri="{FF2B5EF4-FFF2-40B4-BE49-F238E27FC236}">
                <a16:creationId xmlns:a16="http://schemas.microsoft.com/office/drawing/2014/main" id="{1106110F-5823-4C7F-A410-70491A840E07}"/>
              </a:ext>
            </a:extLst>
          </p:cNvPr>
          <p:cNvSpPr/>
          <p:nvPr/>
        </p:nvSpPr>
        <p:spPr>
          <a:xfrm rot="6268750">
            <a:off x="6441596" y="4718738"/>
            <a:ext cx="92603" cy="745868"/>
          </a:xfrm>
          <a:prstGeom prst="can">
            <a:avLst/>
          </a:prstGeom>
          <a:gradFill flip="none" rotWithShape="1">
            <a:gsLst>
              <a:gs pos="0">
                <a:srgbClr val="B4B4B2">
                  <a:tint val="66000"/>
                  <a:satMod val="160000"/>
                </a:srgbClr>
              </a:gs>
              <a:gs pos="50000">
                <a:srgbClr val="B4B4B2">
                  <a:tint val="44500"/>
                  <a:satMod val="160000"/>
                </a:srgbClr>
              </a:gs>
              <a:gs pos="100000">
                <a:srgbClr val="B4B4B2">
                  <a:tint val="23500"/>
                  <a:satMod val="160000"/>
                </a:srgbClr>
              </a:gs>
            </a:gsLst>
            <a:lin ang="13500000" scaled="1"/>
            <a:tileRect/>
          </a:gra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nb-NO" sz="2400" dirty="0" err="1">
              <a:solidFill>
                <a:schemeClr val="tx1"/>
              </a:solidFill>
            </a:endParaRPr>
          </a:p>
        </p:txBody>
      </p:sp>
      <p:sp>
        <p:nvSpPr>
          <p:cNvPr id="10" name="Sylinder 9">
            <a:extLst>
              <a:ext uri="{FF2B5EF4-FFF2-40B4-BE49-F238E27FC236}">
                <a16:creationId xmlns:a16="http://schemas.microsoft.com/office/drawing/2014/main" id="{7993DF69-4CB5-4BA6-95B9-13D50814DABC}"/>
              </a:ext>
            </a:extLst>
          </p:cNvPr>
          <p:cNvSpPr/>
          <p:nvPr/>
        </p:nvSpPr>
        <p:spPr>
          <a:xfrm rot="13160541">
            <a:off x="6335701" y="4791596"/>
            <a:ext cx="220035" cy="1862297"/>
          </a:xfrm>
          <a:prstGeom prst="can">
            <a:avLst/>
          </a:prstGeom>
          <a:gradFill flip="none" rotWithShape="1">
            <a:gsLst>
              <a:gs pos="0">
                <a:srgbClr val="B4B4B2">
                  <a:tint val="66000"/>
                  <a:satMod val="160000"/>
                </a:srgbClr>
              </a:gs>
              <a:gs pos="50000">
                <a:srgbClr val="B4B4B2">
                  <a:tint val="44500"/>
                  <a:satMod val="160000"/>
                </a:srgbClr>
              </a:gs>
              <a:gs pos="100000">
                <a:srgbClr val="B4B4B2">
                  <a:tint val="23500"/>
                  <a:satMod val="160000"/>
                </a:srgbClr>
              </a:gs>
            </a:gsLst>
            <a:lin ang="13500000" scaled="1"/>
            <a:tileRect/>
          </a:gra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nb-NO" sz="2400" dirty="0" err="1">
              <a:solidFill>
                <a:schemeClr val="tx1"/>
              </a:solidFill>
            </a:endParaRPr>
          </a:p>
        </p:txBody>
      </p:sp>
      <p:sp>
        <p:nvSpPr>
          <p:cNvPr id="28" name="Pil: høyre 27">
            <a:extLst>
              <a:ext uri="{FF2B5EF4-FFF2-40B4-BE49-F238E27FC236}">
                <a16:creationId xmlns:a16="http://schemas.microsoft.com/office/drawing/2014/main" id="{149E3EFD-76CF-49CB-9D92-FC8CE8DE1284}"/>
              </a:ext>
            </a:extLst>
          </p:cNvPr>
          <p:cNvSpPr/>
          <p:nvPr/>
        </p:nvSpPr>
        <p:spPr>
          <a:xfrm rot="7698886">
            <a:off x="5729831" y="5550760"/>
            <a:ext cx="1516133" cy="257491"/>
          </a:xfrm>
          <a:prstGeom prst="rightArrow">
            <a:avLst/>
          </a:prstGeom>
          <a:solidFill>
            <a:schemeClr val="bg1"/>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400" dirty="0" err="1">
              <a:solidFill>
                <a:schemeClr val="tx1"/>
              </a:solidFill>
            </a:endParaRPr>
          </a:p>
        </p:txBody>
      </p:sp>
      <p:sp>
        <p:nvSpPr>
          <p:cNvPr id="35" name="Ellipse 34">
            <a:extLst>
              <a:ext uri="{FF2B5EF4-FFF2-40B4-BE49-F238E27FC236}">
                <a16:creationId xmlns:a16="http://schemas.microsoft.com/office/drawing/2014/main" id="{228D3927-4BB3-454E-B3F2-E0434F74E120}"/>
              </a:ext>
            </a:extLst>
          </p:cNvPr>
          <p:cNvSpPr/>
          <p:nvPr/>
        </p:nvSpPr>
        <p:spPr>
          <a:xfrm>
            <a:off x="6600042" y="5312722"/>
            <a:ext cx="204301" cy="203201"/>
          </a:xfrm>
          <a:prstGeom prst="ellipse">
            <a:avLst/>
          </a:prstGeom>
          <a:solidFill>
            <a:schemeClr val="bg1"/>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067" dirty="0">
                <a:solidFill>
                  <a:schemeClr val="tx1"/>
                </a:solidFill>
              </a:rPr>
              <a:t>4</a:t>
            </a:r>
            <a:endParaRPr lang="nb-NO" sz="2400" dirty="0">
              <a:solidFill>
                <a:schemeClr val="tx1"/>
              </a:solidFill>
            </a:endParaRPr>
          </a:p>
        </p:txBody>
      </p:sp>
      <p:sp>
        <p:nvSpPr>
          <p:cNvPr id="6" name="Pil: høyre 5">
            <a:extLst>
              <a:ext uri="{FF2B5EF4-FFF2-40B4-BE49-F238E27FC236}">
                <a16:creationId xmlns:a16="http://schemas.microsoft.com/office/drawing/2014/main" id="{6D262B1C-CC58-4D95-BD9F-E83B460814A4}"/>
              </a:ext>
            </a:extLst>
          </p:cNvPr>
          <p:cNvSpPr/>
          <p:nvPr/>
        </p:nvSpPr>
        <p:spPr>
          <a:xfrm rot="11679837">
            <a:off x="6203574" y="5000812"/>
            <a:ext cx="555852" cy="186219"/>
          </a:xfrm>
          <a:prstGeom prst="rightArrow">
            <a:avLst/>
          </a:prstGeom>
          <a:solidFill>
            <a:schemeClr val="bg1"/>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nb-NO" sz="2400" dirty="0" err="1">
              <a:solidFill>
                <a:schemeClr val="tx1"/>
              </a:solidFill>
            </a:endParaRPr>
          </a:p>
        </p:txBody>
      </p:sp>
      <p:sp>
        <p:nvSpPr>
          <p:cNvPr id="38" name="Ellipse 37">
            <a:extLst>
              <a:ext uri="{FF2B5EF4-FFF2-40B4-BE49-F238E27FC236}">
                <a16:creationId xmlns:a16="http://schemas.microsoft.com/office/drawing/2014/main" id="{E73A39B9-008B-42F0-A643-0EC6579BDAF8}"/>
              </a:ext>
            </a:extLst>
          </p:cNvPr>
          <p:cNvSpPr/>
          <p:nvPr/>
        </p:nvSpPr>
        <p:spPr>
          <a:xfrm>
            <a:off x="6263551" y="5101728"/>
            <a:ext cx="204301" cy="213739"/>
          </a:xfrm>
          <a:prstGeom prst="ellipse">
            <a:avLst/>
          </a:prstGeom>
          <a:solidFill>
            <a:schemeClr val="bg1"/>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067" dirty="0">
                <a:solidFill>
                  <a:schemeClr val="tx1"/>
                </a:solidFill>
              </a:rPr>
              <a:t>5</a:t>
            </a:r>
            <a:endParaRPr lang="nb-NO" sz="2400" dirty="0">
              <a:solidFill>
                <a:schemeClr val="tx1"/>
              </a:solidFill>
            </a:endParaRPr>
          </a:p>
        </p:txBody>
      </p:sp>
      <p:grpSp>
        <p:nvGrpSpPr>
          <p:cNvPr id="30" name="Gruppe 29"/>
          <p:cNvGrpSpPr/>
          <p:nvPr/>
        </p:nvGrpSpPr>
        <p:grpSpPr>
          <a:xfrm>
            <a:off x="244532" y="418788"/>
            <a:ext cx="6976556" cy="1733162"/>
            <a:chOff x="2306978" y="4843889"/>
            <a:chExt cx="6976556" cy="1733162"/>
          </a:xfrm>
        </p:grpSpPr>
        <p:sp>
          <p:nvSpPr>
            <p:cNvPr id="31" name="Rektangel 30"/>
            <p:cNvSpPr/>
            <p:nvPr/>
          </p:nvSpPr>
          <p:spPr>
            <a:xfrm>
              <a:off x="2306978" y="4843889"/>
              <a:ext cx="6899128" cy="1657975"/>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3" name="TekstSylinder 32"/>
            <p:cNvSpPr txBox="1"/>
            <p:nvPr/>
          </p:nvSpPr>
          <p:spPr>
            <a:xfrm>
              <a:off x="2384406" y="4919076"/>
              <a:ext cx="6899128" cy="165797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5725" tIns="85725" rIns="85725" bIns="85725" numCol="1" spcCol="1270" anchor="ctr" anchorCtr="0">
              <a:noAutofit/>
            </a:bodyPr>
            <a:lstStyle/>
            <a:p>
              <a:pPr lvl="0" algn="ctr" defTabSz="2000250">
                <a:lnSpc>
                  <a:spcPct val="90000"/>
                </a:lnSpc>
                <a:spcBef>
                  <a:spcPct val="0"/>
                </a:spcBef>
                <a:spcAft>
                  <a:spcPct val="5000"/>
                </a:spcAft>
              </a:pPr>
              <a:r>
                <a:rPr lang="nb-NO" sz="3200" kern="1200" dirty="0" smtClean="0"/>
                <a:t>Plan for gjennomføring av Skøyen stasjon (tunnelarbeider)</a:t>
              </a:r>
              <a:endParaRPr lang="nb-NO" sz="3200" kern="1200" dirty="0"/>
            </a:p>
          </p:txBody>
        </p:sp>
      </p:grpSp>
    </p:spTree>
    <p:extLst>
      <p:ext uri="{BB962C8B-B14F-4D97-AF65-F5344CB8AC3E}">
        <p14:creationId xmlns:p14="http://schemas.microsoft.com/office/powerpoint/2010/main" val="38942839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endParaRPr lang="nb-NO" dirty="0"/>
          </a:p>
        </p:txBody>
      </p:sp>
      <p:pic>
        <p:nvPicPr>
          <p:cNvPr id="6" name="Plassholder for innhold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3578" y="1681018"/>
            <a:ext cx="11311949" cy="4408778"/>
          </a:xfrm>
        </p:spPr>
      </p:pic>
      <p:sp>
        <p:nvSpPr>
          <p:cNvPr id="4" name="Plassholder for dato 3"/>
          <p:cNvSpPr>
            <a:spLocks noGrp="1"/>
          </p:cNvSpPr>
          <p:nvPr>
            <p:ph type="dt" sz="half" idx="10"/>
          </p:nvPr>
        </p:nvSpPr>
        <p:spPr/>
        <p:txBody>
          <a:bodyPr/>
          <a:lstStyle/>
          <a:p>
            <a:fld id="{C20DE0DF-BE6B-D248-92A9-54242D212695}" type="datetime1">
              <a:rPr lang="nb-NO" smtClean="0"/>
              <a:t>10.02.2021</a:t>
            </a:fld>
            <a:endParaRPr lang="nb-NO"/>
          </a:p>
        </p:txBody>
      </p:sp>
      <p:sp>
        <p:nvSpPr>
          <p:cNvPr id="5" name="Plassholder for lysbildenummer 4"/>
          <p:cNvSpPr>
            <a:spLocks noGrp="1"/>
          </p:cNvSpPr>
          <p:nvPr>
            <p:ph type="sldNum" sz="quarter" idx="12"/>
          </p:nvPr>
        </p:nvSpPr>
        <p:spPr/>
        <p:txBody>
          <a:bodyPr/>
          <a:lstStyle/>
          <a:p>
            <a:fld id="{8ACEFDFC-287E-0A4D-81A7-6CC8C070690D}" type="slidenum">
              <a:rPr lang="nb-NO" smtClean="0"/>
              <a:t>18</a:t>
            </a:fld>
            <a:endParaRPr lang="nb-NO"/>
          </a:p>
        </p:txBody>
      </p:sp>
      <p:grpSp>
        <p:nvGrpSpPr>
          <p:cNvPr id="7" name="Gruppe 6"/>
          <p:cNvGrpSpPr/>
          <p:nvPr/>
        </p:nvGrpSpPr>
        <p:grpSpPr>
          <a:xfrm>
            <a:off x="6219825" y="565486"/>
            <a:ext cx="5519593" cy="1466514"/>
            <a:chOff x="2306978" y="4843889"/>
            <a:chExt cx="6899128" cy="1657975"/>
          </a:xfrm>
        </p:grpSpPr>
        <p:sp>
          <p:nvSpPr>
            <p:cNvPr id="8" name="Rektangel 7"/>
            <p:cNvSpPr/>
            <p:nvPr/>
          </p:nvSpPr>
          <p:spPr>
            <a:xfrm>
              <a:off x="2306978" y="4843889"/>
              <a:ext cx="6899128" cy="1657975"/>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TekstSylinder 8"/>
            <p:cNvSpPr txBox="1"/>
            <p:nvPr/>
          </p:nvSpPr>
          <p:spPr>
            <a:xfrm>
              <a:off x="2306978" y="4843889"/>
              <a:ext cx="6899128" cy="165797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5725" tIns="85725" rIns="85725" bIns="85725" numCol="1" spcCol="1270" anchor="ctr" anchorCtr="0">
              <a:noAutofit/>
            </a:bodyPr>
            <a:lstStyle/>
            <a:p>
              <a:pPr lvl="0" algn="ctr" defTabSz="2000250">
                <a:lnSpc>
                  <a:spcPct val="90000"/>
                </a:lnSpc>
                <a:spcBef>
                  <a:spcPct val="0"/>
                </a:spcBef>
                <a:spcAft>
                  <a:spcPct val="5000"/>
                </a:spcAft>
              </a:pPr>
              <a:r>
                <a:rPr lang="nb-NO" sz="4500" kern="1200" dirty="0" smtClean="0"/>
                <a:t>Skøyen stasjon</a:t>
              </a:r>
              <a:endParaRPr lang="nb-NO" sz="4500" kern="1200" dirty="0"/>
            </a:p>
          </p:txBody>
        </p:sp>
      </p:grpSp>
    </p:spTree>
    <p:extLst>
      <p:ext uri="{BB962C8B-B14F-4D97-AF65-F5344CB8AC3E}">
        <p14:creationId xmlns:p14="http://schemas.microsoft.com/office/powerpoint/2010/main" val="1589222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a:xfrm>
            <a:off x="8937939" y="1277564"/>
            <a:ext cx="3119483" cy="5693708"/>
          </a:xfrm>
        </p:spPr>
        <p:txBody>
          <a:bodyPr/>
          <a:lstStyle/>
          <a:p>
            <a:endParaRPr lang="nb-NO" sz="1800" dirty="0"/>
          </a:p>
        </p:txBody>
      </p:sp>
      <p:sp>
        <p:nvSpPr>
          <p:cNvPr id="4" name="Plassholder for lysbildenummer 3">
            <a:extLst>
              <a:ext uri="{FF2B5EF4-FFF2-40B4-BE49-F238E27FC236}">
                <a16:creationId xmlns:a16="http://schemas.microsoft.com/office/drawing/2014/main" id="{04D6E1F8-B2E9-4836-89E8-4DFC96151EAD}"/>
              </a:ext>
            </a:extLst>
          </p:cNvPr>
          <p:cNvSpPr>
            <a:spLocks noGrp="1"/>
          </p:cNvSpPr>
          <p:nvPr>
            <p:ph type="sldNum" sz="quarter" idx="12"/>
          </p:nvPr>
        </p:nvSpPr>
        <p:spPr/>
        <p:txBody>
          <a:bodyPr/>
          <a:lstStyle/>
          <a:p>
            <a:fld id="{AF54B9EF-527F-4F31-BDA9-861CCA0FE377}" type="slidenum">
              <a:rPr lang="en-GB" smtClean="0"/>
              <a:pPr/>
              <a:t>19</a:t>
            </a:fld>
            <a:endParaRPr lang="en-GB" dirty="0"/>
          </a:p>
        </p:txBody>
      </p:sp>
      <p:sp>
        <p:nvSpPr>
          <p:cNvPr id="54" name="Title 1">
            <a:extLst>
              <a:ext uri="{FF2B5EF4-FFF2-40B4-BE49-F238E27FC236}">
                <a16:creationId xmlns:a16="http://schemas.microsoft.com/office/drawing/2014/main" id="{6A1A9DD3-48CC-401F-8397-93CC58C8579B}"/>
              </a:ext>
            </a:extLst>
          </p:cNvPr>
          <p:cNvSpPr txBox="1">
            <a:spLocks/>
          </p:cNvSpPr>
          <p:nvPr/>
        </p:nvSpPr>
        <p:spPr>
          <a:xfrm>
            <a:off x="495188" y="392337"/>
            <a:ext cx="14020800" cy="1083848"/>
          </a:xfrm>
          <a:prstGeom prst="rect">
            <a:avLst/>
          </a:prstGeom>
        </p:spPr>
        <p:txBody>
          <a:bodyPr vert="horz" lIns="0" tIns="60960" rIns="121920" bIns="6096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1219170">
              <a:defRPr/>
            </a:pPr>
            <a:r>
              <a:rPr lang="nb-NO" sz="2400" dirty="0" smtClean="0"/>
              <a:t>Skøyen stasjon under bakken</a:t>
            </a:r>
            <a:endParaRPr lang="nb-NO" sz="2400" dirty="0"/>
          </a:p>
        </p:txBody>
      </p:sp>
      <p:pic>
        <p:nvPicPr>
          <p:cNvPr id="10" name="Bilde 9">
            <a:extLst>
              <a:ext uri="{FF2B5EF4-FFF2-40B4-BE49-F238E27FC236}">
                <a16:creationId xmlns:a16="http://schemas.microsoft.com/office/drawing/2014/main" id="{2D2CD4D7-0AF3-44F1-8CE4-90CBB8240FE8}"/>
              </a:ext>
            </a:extLst>
          </p:cNvPr>
          <p:cNvPicPr>
            <a:picLocks noChangeAspect="1"/>
          </p:cNvPicPr>
          <p:nvPr/>
        </p:nvPicPr>
        <p:blipFill rotWithShape="1">
          <a:blip r:embed="rId2"/>
          <a:srcRect r="9266" b="1852"/>
          <a:stretch/>
        </p:blipFill>
        <p:spPr>
          <a:xfrm>
            <a:off x="765543" y="1242424"/>
            <a:ext cx="7951737" cy="5103460"/>
          </a:xfrm>
          <a:prstGeom prst="rect">
            <a:avLst/>
          </a:prstGeom>
        </p:spPr>
      </p:pic>
      <p:sp>
        <p:nvSpPr>
          <p:cNvPr id="16" name="Pil: venstre og høyre 15">
            <a:extLst>
              <a:ext uri="{FF2B5EF4-FFF2-40B4-BE49-F238E27FC236}">
                <a16:creationId xmlns:a16="http://schemas.microsoft.com/office/drawing/2014/main" id="{F14C3947-B09D-427E-91AC-D46B82D29C1C}"/>
              </a:ext>
            </a:extLst>
          </p:cNvPr>
          <p:cNvSpPr/>
          <p:nvPr/>
        </p:nvSpPr>
        <p:spPr>
          <a:xfrm rot="434579">
            <a:off x="3254723" y="3970152"/>
            <a:ext cx="3322875" cy="116909"/>
          </a:xfrm>
          <a:prstGeom prst="leftRightArrow">
            <a:avLst>
              <a:gd name="adj1" fmla="val 44611"/>
              <a:gd name="adj2" fmla="val 50000"/>
            </a:avLst>
          </a:prstGeom>
          <a:solidFill>
            <a:schemeClr val="bg1"/>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400" dirty="0">
              <a:solidFill>
                <a:schemeClr val="tx1"/>
              </a:solidFill>
            </a:endParaRPr>
          </a:p>
        </p:txBody>
      </p:sp>
      <p:sp>
        <p:nvSpPr>
          <p:cNvPr id="17" name="Pil: ned 16">
            <a:extLst>
              <a:ext uri="{FF2B5EF4-FFF2-40B4-BE49-F238E27FC236}">
                <a16:creationId xmlns:a16="http://schemas.microsoft.com/office/drawing/2014/main" id="{05E293D9-C4D6-453F-8332-6E3063067CE8}"/>
              </a:ext>
            </a:extLst>
          </p:cNvPr>
          <p:cNvSpPr/>
          <p:nvPr/>
        </p:nvSpPr>
        <p:spPr>
          <a:xfrm rot="10648858">
            <a:off x="2113376" y="2994685"/>
            <a:ext cx="133624" cy="1047172"/>
          </a:xfrm>
          <a:prstGeom prst="downArrow">
            <a:avLst/>
          </a:prstGeom>
          <a:solidFill>
            <a:schemeClr val="bg1"/>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400" dirty="0">
              <a:solidFill>
                <a:schemeClr val="tx1"/>
              </a:solidFill>
            </a:endParaRPr>
          </a:p>
        </p:txBody>
      </p:sp>
      <p:sp>
        <p:nvSpPr>
          <p:cNvPr id="18" name="Pil: bøyd oppover 13">
            <a:extLst>
              <a:ext uri="{FF2B5EF4-FFF2-40B4-BE49-F238E27FC236}">
                <a16:creationId xmlns:a16="http://schemas.microsoft.com/office/drawing/2014/main" id="{A4B0F0ED-84CE-4210-8F86-577670563979}"/>
              </a:ext>
            </a:extLst>
          </p:cNvPr>
          <p:cNvSpPr/>
          <p:nvPr/>
        </p:nvSpPr>
        <p:spPr>
          <a:xfrm rot="160211">
            <a:off x="5506819" y="2918348"/>
            <a:ext cx="793693" cy="929233"/>
          </a:xfrm>
          <a:custGeom>
            <a:avLst/>
            <a:gdLst>
              <a:gd name="connsiteX0" fmla="*/ 0 w 747670"/>
              <a:gd name="connsiteY0" fmla="*/ 151219 h 201625"/>
              <a:gd name="connsiteX1" fmla="*/ 672061 w 747670"/>
              <a:gd name="connsiteY1" fmla="*/ 151219 h 201625"/>
              <a:gd name="connsiteX2" fmla="*/ 672061 w 747670"/>
              <a:gd name="connsiteY2" fmla="*/ 50406 h 201625"/>
              <a:gd name="connsiteX3" fmla="*/ 646858 w 747670"/>
              <a:gd name="connsiteY3" fmla="*/ 50406 h 201625"/>
              <a:gd name="connsiteX4" fmla="*/ 697264 w 747670"/>
              <a:gd name="connsiteY4" fmla="*/ 0 h 201625"/>
              <a:gd name="connsiteX5" fmla="*/ 747670 w 747670"/>
              <a:gd name="connsiteY5" fmla="*/ 50406 h 201625"/>
              <a:gd name="connsiteX6" fmla="*/ 722467 w 747670"/>
              <a:gd name="connsiteY6" fmla="*/ 50406 h 201625"/>
              <a:gd name="connsiteX7" fmla="*/ 722467 w 747670"/>
              <a:gd name="connsiteY7" fmla="*/ 201625 h 201625"/>
              <a:gd name="connsiteX8" fmla="*/ 0 w 747670"/>
              <a:gd name="connsiteY8" fmla="*/ 201625 h 201625"/>
              <a:gd name="connsiteX9" fmla="*/ 0 w 747670"/>
              <a:gd name="connsiteY9" fmla="*/ 151219 h 201625"/>
              <a:gd name="connsiteX0" fmla="*/ 0 w 747670"/>
              <a:gd name="connsiteY0" fmla="*/ 151219 h 588975"/>
              <a:gd name="connsiteX1" fmla="*/ 672061 w 747670"/>
              <a:gd name="connsiteY1" fmla="*/ 151219 h 588975"/>
              <a:gd name="connsiteX2" fmla="*/ 672061 w 747670"/>
              <a:gd name="connsiteY2" fmla="*/ 50406 h 588975"/>
              <a:gd name="connsiteX3" fmla="*/ 646858 w 747670"/>
              <a:gd name="connsiteY3" fmla="*/ 50406 h 588975"/>
              <a:gd name="connsiteX4" fmla="*/ 697264 w 747670"/>
              <a:gd name="connsiteY4" fmla="*/ 0 h 588975"/>
              <a:gd name="connsiteX5" fmla="*/ 747670 w 747670"/>
              <a:gd name="connsiteY5" fmla="*/ 50406 h 588975"/>
              <a:gd name="connsiteX6" fmla="*/ 722467 w 747670"/>
              <a:gd name="connsiteY6" fmla="*/ 50406 h 588975"/>
              <a:gd name="connsiteX7" fmla="*/ 728817 w 747670"/>
              <a:gd name="connsiteY7" fmla="*/ 588975 h 588975"/>
              <a:gd name="connsiteX8" fmla="*/ 0 w 747670"/>
              <a:gd name="connsiteY8" fmla="*/ 201625 h 588975"/>
              <a:gd name="connsiteX9" fmla="*/ 0 w 747670"/>
              <a:gd name="connsiteY9" fmla="*/ 151219 h 588975"/>
              <a:gd name="connsiteX0" fmla="*/ 0 w 747670"/>
              <a:gd name="connsiteY0" fmla="*/ 151219 h 588975"/>
              <a:gd name="connsiteX1" fmla="*/ 672061 w 747670"/>
              <a:gd name="connsiteY1" fmla="*/ 519519 h 588975"/>
              <a:gd name="connsiteX2" fmla="*/ 672061 w 747670"/>
              <a:gd name="connsiteY2" fmla="*/ 50406 h 588975"/>
              <a:gd name="connsiteX3" fmla="*/ 646858 w 747670"/>
              <a:gd name="connsiteY3" fmla="*/ 50406 h 588975"/>
              <a:gd name="connsiteX4" fmla="*/ 697264 w 747670"/>
              <a:gd name="connsiteY4" fmla="*/ 0 h 588975"/>
              <a:gd name="connsiteX5" fmla="*/ 747670 w 747670"/>
              <a:gd name="connsiteY5" fmla="*/ 50406 h 588975"/>
              <a:gd name="connsiteX6" fmla="*/ 722467 w 747670"/>
              <a:gd name="connsiteY6" fmla="*/ 50406 h 588975"/>
              <a:gd name="connsiteX7" fmla="*/ 728817 w 747670"/>
              <a:gd name="connsiteY7" fmla="*/ 588975 h 588975"/>
              <a:gd name="connsiteX8" fmla="*/ 0 w 747670"/>
              <a:gd name="connsiteY8" fmla="*/ 201625 h 588975"/>
              <a:gd name="connsiteX9" fmla="*/ 0 w 747670"/>
              <a:gd name="connsiteY9" fmla="*/ 151219 h 588975"/>
              <a:gd name="connsiteX0" fmla="*/ 0 w 747670"/>
              <a:gd name="connsiteY0" fmla="*/ 151219 h 696925"/>
              <a:gd name="connsiteX1" fmla="*/ 672061 w 747670"/>
              <a:gd name="connsiteY1" fmla="*/ 519519 h 696925"/>
              <a:gd name="connsiteX2" fmla="*/ 672061 w 747670"/>
              <a:gd name="connsiteY2" fmla="*/ 50406 h 696925"/>
              <a:gd name="connsiteX3" fmla="*/ 646858 w 747670"/>
              <a:gd name="connsiteY3" fmla="*/ 50406 h 696925"/>
              <a:gd name="connsiteX4" fmla="*/ 697264 w 747670"/>
              <a:gd name="connsiteY4" fmla="*/ 0 h 696925"/>
              <a:gd name="connsiteX5" fmla="*/ 747670 w 747670"/>
              <a:gd name="connsiteY5" fmla="*/ 50406 h 696925"/>
              <a:gd name="connsiteX6" fmla="*/ 722467 w 747670"/>
              <a:gd name="connsiteY6" fmla="*/ 50406 h 696925"/>
              <a:gd name="connsiteX7" fmla="*/ 728817 w 747670"/>
              <a:gd name="connsiteY7" fmla="*/ 588975 h 696925"/>
              <a:gd name="connsiteX8" fmla="*/ 152400 w 747670"/>
              <a:gd name="connsiteY8" fmla="*/ 696925 h 696925"/>
              <a:gd name="connsiteX9" fmla="*/ 0 w 747670"/>
              <a:gd name="connsiteY9" fmla="*/ 151219 h 696925"/>
              <a:gd name="connsiteX0" fmla="*/ 0 w 595270"/>
              <a:gd name="connsiteY0" fmla="*/ 614769 h 696925"/>
              <a:gd name="connsiteX1" fmla="*/ 519661 w 595270"/>
              <a:gd name="connsiteY1" fmla="*/ 519519 h 696925"/>
              <a:gd name="connsiteX2" fmla="*/ 519661 w 595270"/>
              <a:gd name="connsiteY2" fmla="*/ 50406 h 696925"/>
              <a:gd name="connsiteX3" fmla="*/ 494458 w 595270"/>
              <a:gd name="connsiteY3" fmla="*/ 50406 h 696925"/>
              <a:gd name="connsiteX4" fmla="*/ 544864 w 595270"/>
              <a:gd name="connsiteY4" fmla="*/ 0 h 696925"/>
              <a:gd name="connsiteX5" fmla="*/ 595270 w 595270"/>
              <a:gd name="connsiteY5" fmla="*/ 50406 h 696925"/>
              <a:gd name="connsiteX6" fmla="*/ 570067 w 595270"/>
              <a:gd name="connsiteY6" fmla="*/ 50406 h 696925"/>
              <a:gd name="connsiteX7" fmla="*/ 576417 w 595270"/>
              <a:gd name="connsiteY7" fmla="*/ 588975 h 696925"/>
              <a:gd name="connsiteX8" fmla="*/ 0 w 595270"/>
              <a:gd name="connsiteY8" fmla="*/ 696925 h 696925"/>
              <a:gd name="connsiteX9" fmla="*/ 0 w 595270"/>
              <a:gd name="connsiteY9" fmla="*/ 614769 h 696925"/>
              <a:gd name="connsiteX0" fmla="*/ 0 w 595270"/>
              <a:gd name="connsiteY0" fmla="*/ 614769 h 696925"/>
              <a:gd name="connsiteX1" fmla="*/ 519661 w 595270"/>
              <a:gd name="connsiteY1" fmla="*/ 544919 h 696925"/>
              <a:gd name="connsiteX2" fmla="*/ 519661 w 595270"/>
              <a:gd name="connsiteY2" fmla="*/ 50406 h 696925"/>
              <a:gd name="connsiteX3" fmla="*/ 494458 w 595270"/>
              <a:gd name="connsiteY3" fmla="*/ 50406 h 696925"/>
              <a:gd name="connsiteX4" fmla="*/ 544864 w 595270"/>
              <a:gd name="connsiteY4" fmla="*/ 0 h 696925"/>
              <a:gd name="connsiteX5" fmla="*/ 595270 w 595270"/>
              <a:gd name="connsiteY5" fmla="*/ 50406 h 696925"/>
              <a:gd name="connsiteX6" fmla="*/ 570067 w 595270"/>
              <a:gd name="connsiteY6" fmla="*/ 50406 h 696925"/>
              <a:gd name="connsiteX7" fmla="*/ 576417 w 595270"/>
              <a:gd name="connsiteY7" fmla="*/ 588975 h 696925"/>
              <a:gd name="connsiteX8" fmla="*/ 0 w 595270"/>
              <a:gd name="connsiteY8" fmla="*/ 696925 h 696925"/>
              <a:gd name="connsiteX9" fmla="*/ 0 w 595270"/>
              <a:gd name="connsiteY9" fmla="*/ 614769 h 696925"/>
              <a:gd name="connsiteX0" fmla="*/ 0 w 595270"/>
              <a:gd name="connsiteY0" fmla="*/ 640169 h 696925"/>
              <a:gd name="connsiteX1" fmla="*/ 519661 w 595270"/>
              <a:gd name="connsiteY1" fmla="*/ 544919 h 696925"/>
              <a:gd name="connsiteX2" fmla="*/ 519661 w 595270"/>
              <a:gd name="connsiteY2" fmla="*/ 50406 h 696925"/>
              <a:gd name="connsiteX3" fmla="*/ 494458 w 595270"/>
              <a:gd name="connsiteY3" fmla="*/ 50406 h 696925"/>
              <a:gd name="connsiteX4" fmla="*/ 544864 w 595270"/>
              <a:gd name="connsiteY4" fmla="*/ 0 h 696925"/>
              <a:gd name="connsiteX5" fmla="*/ 595270 w 595270"/>
              <a:gd name="connsiteY5" fmla="*/ 50406 h 696925"/>
              <a:gd name="connsiteX6" fmla="*/ 570067 w 595270"/>
              <a:gd name="connsiteY6" fmla="*/ 50406 h 696925"/>
              <a:gd name="connsiteX7" fmla="*/ 576417 w 595270"/>
              <a:gd name="connsiteY7" fmla="*/ 588975 h 696925"/>
              <a:gd name="connsiteX8" fmla="*/ 0 w 595270"/>
              <a:gd name="connsiteY8" fmla="*/ 696925 h 696925"/>
              <a:gd name="connsiteX9" fmla="*/ 0 w 595270"/>
              <a:gd name="connsiteY9" fmla="*/ 640169 h 696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95270" h="696925">
                <a:moveTo>
                  <a:pt x="0" y="640169"/>
                </a:moveTo>
                <a:lnTo>
                  <a:pt x="519661" y="544919"/>
                </a:lnTo>
                <a:lnTo>
                  <a:pt x="519661" y="50406"/>
                </a:lnTo>
                <a:lnTo>
                  <a:pt x="494458" y="50406"/>
                </a:lnTo>
                <a:lnTo>
                  <a:pt x="544864" y="0"/>
                </a:lnTo>
                <a:lnTo>
                  <a:pt x="595270" y="50406"/>
                </a:lnTo>
                <a:lnTo>
                  <a:pt x="570067" y="50406"/>
                </a:lnTo>
                <a:cubicBezTo>
                  <a:pt x="572184" y="229929"/>
                  <a:pt x="574300" y="409452"/>
                  <a:pt x="576417" y="588975"/>
                </a:cubicBezTo>
                <a:lnTo>
                  <a:pt x="0" y="696925"/>
                </a:lnTo>
                <a:lnTo>
                  <a:pt x="0" y="640169"/>
                </a:lnTo>
                <a:close/>
              </a:path>
            </a:pathLst>
          </a:custGeom>
          <a:solidFill>
            <a:schemeClr val="bg1"/>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400" dirty="0">
              <a:solidFill>
                <a:schemeClr val="tx1"/>
              </a:solidFill>
            </a:endParaRPr>
          </a:p>
        </p:txBody>
      </p:sp>
      <p:sp>
        <p:nvSpPr>
          <p:cNvPr id="19" name="Pil: venstre og høyre 18">
            <a:extLst>
              <a:ext uri="{FF2B5EF4-FFF2-40B4-BE49-F238E27FC236}">
                <a16:creationId xmlns:a16="http://schemas.microsoft.com/office/drawing/2014/main" id="{395668AB-A790-4D47-BB71-ED28F1DEE1C0}"/>
              </a:ext>
            </a:extLst>
          </p:cNvPr>
          <p:cNvSpPr/>
          <p:nvPr/>
        </p:nvSpPr>
        <p:spPr>
          <a:xfrm rot="479737">
            <a:off x="3042799" y="4323291"/>
            <a:ext cx="2867159" cy="109923"/>
          </a:xfrm>
          <a:prstGeom prst="leftRightArrow">
            <a:avLst/>
          </a:prstGeom>
          <a:solidFill>
            <a:schemeClr val="bg1"/>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400" dirty="0">
              <a:solidFill>
                <a:schemeClr val="tx1"/>
              </a:solidFill>
            </a:endParaRPr>
          </a:p>
        </p:txBody>
      </p:sp>
      <p:sp>
        <p:nvSpPr>
          <p:cNvPr id="20" name="Pil: ned 19">
            <a:extLst>
              <a:ext uri="{FF2B5EF4-FFF2-40B4-BE49-F238E27FC236}">
                <a16:creationId xmlns:a16="http://schemas.microsoft.com/office/drawing/2014/main" id="{4DB2C95A-C4B3-44FB-B3DD-8E2371B6F8B4}"/>
              </a:ext>
            </a:extLst>
          </p:cNvPr>
          <p:cNvSpPr/>
          <p:nvPr/>
        </p:nvSpPr>
        <p:spPr>
          <a:xfrm rot="10800000">
            <a:off x="4253759" y="4044287"/>
            <a:ext cx="134087" cy="582231"/>
          </a:xfrm>
          <a:prstGeom prst="downArrow">
            <a:avLst>
              <a:gd name="adj1" fmla="val 40530"/>
              <a:gd name="adj2" fmla="val 50000"/>
            </a:avLst>
          </a:prstGeom>
          <a:solidFill>
            <a:schemeClr val="bg1"/>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400" dirty="0">
              <a:solidFill>
                <a:schemeClr val="tx1"/>
              </a:solidFill>
            </a:endParaRPr>
          </a:p>
        </p:txBody>
      </p:sp>
      <p:sp>
        <p:nvSpPr>
          <p:cNvPr id="21" name="Ellipse 20">
            <a:extLst>
              <a:ext uri="{FF2B5EF4-FFF2-40B4-BE49-F238E27FC236}">
                <a16:creationId xmlns:a16="http://schemas.microsoft.com/office/drawing/2014/main" id="{B9E50A10-2E6D-42E7-9E66-D2E68E9481B0}"/>
              </a:ext>
            </a:extLst>
          </p:cNvPr>
          <p:cNvSpPr/>
          <p:nvPr/>
        </p:nvSpPr>
        <p:spPr>
          <a:xfrm>
            <a:off x="4218442" y="4170657"/>
            <a:ext cx="210503" cy="205540"/>
          </a:xfrm>
          <a:prstGeom prst="ellipse">
            <a:avLst/>
          </a:prstGeom>
          <a:solidFill>
            <a:schemeClr val="bg1"/>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067" dirty="0">
                <a:solidFill>
                  <a:schemeClr val="tx1"/>
                </a:solidFill>
              </a:rPr>
              <a:t>3</a:t>
            </a:r>
            <a:endParaRPr lang="nb-NO" sz="2400" dirty="0">
              <a:solidFill>
                <a:schemeClr val="tx1"/>
              </a:solidFill>
            </a:endParaRPr>
          </a:p>
        </p:txBody>
      </p:sp>
      <p:sp>
        <p:nvSpPr>
          <p:cNvPr id="23" name="Pil: bøyd oppover 20">
            <a:extLst>
              <a:ext uri="{FF2B5EF4-FFF2-40B4-BE49-F238E27FC236}">
                <a16:creationId xmlns:a16="http://schemas.microsoft.com/office/drawing/2014/main" id="{67A0209C-831A-4527-BF3C-5ECA74E0D2B5}"/>
              </a:ext>
            </a:extLst>
          </p:cNvPr>
          <p:cNvSpPr/>
          <p:nvPr/>
        </p:nvSpPr>
        <p:spPr>
          <a:xfrm rot="13428905" flipV="1">
            <a:off x="6935369" y="4016119"/>
            <a:ext cx="437305" cy="699584"/>
          </a:xfrm>
          <a:custGeom>
            <a:avLst/>
            <a:gdLst>
              <a:gd name="connsiteX0" fmla="*/ 0 w 262314"/>
              <a:gd name="connsiteY0" fmla="*/ 170406 h 227208"/>
              <a:gd name="connsiteX1" fmla="*/ 177111 w 262314"/>
              <a:gd name="connsiteY1" fmla="*/ 170406 h 227208"/>
              <a:gd name="connsiteX2" fmla="*/ 177111 w 262314"/>
              <a:gd name="connsiteY2" fmla="*/ 56802 h 227208"/>
              <a:gd name="connsiteX3" fmla="*/ 148710 w 262314"/>
              <a:gd name="connsiteY3" fmla="*/ 56802 h 227208"/>
              <a:gd name="connsiteX4" fmla="*/ 205512 w 262314"/>
              <a:gd name="connsiteY4" fmla="*/ 0 h 227208"/>
              <a:gd name="connsiteX5" fmla="*/ 262314 w 262314"/>
              <a:gd name="connsiteY5" fmla="*/ 56802 h 227208"/>
              <a:gd name="connsiteX6" fmla="*/ 233913 w 262314"/>
              <a:gd name="connsiteY6" fmla="*/ 56802 h 227208"/>
              <a:gd name="connsiteX7" fmla="*/ 233913 w 262314"/>
              <a:gd name="connsiteY7" fmla="*/ 227208 h 227208"/>
              <a:gd name="connsiteX8" fmla="*/ 0 w 262314"/>
              <a:gd name="connsiteY8" fmla="*/ 227208 h 227208"/>
              <a:gd name="connsiteX9" fmla="*/ 0 w 262314"/>
              <a:gd name="connsiteY9" fmla="*/ 170406 h 227208"/>
              <a:gd name="connsiteX0" fmla="*/ 27397 w 289711"/>
              <a:gd name="connsiteY0" fmla="*/ 170406 h 524688"/>
              <a:gd name="connsiteX1" fmla="*/ 204508 w 289711"/>
              <a:gd name="connsiteY1" fmla="*/ 170406 h 524688"/>
              <a:gd name="connsiteX2" fmla="*/ 204508 w 289711"/>
              <a:gd name="connsiteY2" fmla="*/ 56802 h 524688"/>
              <a:gd name="connsiteX3" fmla="*/ 176107 w 289711"/>
              <a:gd name="connsiteY3" fmla="*/ 56802 h 524688"/>
              <a:gd name="connsiteX4" fmla="*/ 232909 w 289711"/>
              <a:gd name="connsiteY4" fmla="*/ 0 h 524688"/>
              <a:gd name="connsiteX5" fmla="*/ 289711 w 289711"/>
              <a:gd name="connsiteY5" fmla="*/ 56802 h 524688"/>
              <a:gd name="connsiteX6" fmla="*/ 261310 w 289711"/>
              <a:gd name="connsiteY6" fmla="*/ 56802 h 524688"/>
              <a:gd name="connsiteX7" fmla="*/ 261310 w 289711"/>
              <a:gd name="connsiteY7" fmla="*/ 227208 h 524688"/>
              <a:gd name="connsiteX8" fmla="*/ 0 w 289711"/>
              <a:gd name="connsiteY8" fmla="*/ 524688 h 524688"/>
              <a:gd name="connsiteX9" fmla="*/ 27397 w 289711"/>
              <a:gd name="connsiteY9" fmla="*/ 170406 h 524688"/>
              <a:gd name="connsiteX0" fmla="*/ 0 w 374746"/>
              <a:gd name="connsiteY0" fmla="*/ 503191 h 524688"/>
              <a:gd name="connsiteX1" fmla="*/ 289543 w 374746"/>
              <a:gd name="connsiteY1" fmla="*/ 170406 h 524688"/>
              <a:gd name="connsiteX2" fmla="*/ 289543 w 374746"/>
              <a:gd name="connsiteY2" fmla="*/ 56802 h 524688"/>
              <a:gd name="connsiteX3" fmla="*/ 261142 w 374746"/>
              <a:gd name="connsiteY3" fmla="*/ 56802 h 524688"/>
              <a:gd name="connsiteX4" fmla="*/ 317944 w 374746"/>
              <a:gd name="connsiteY4" fmla="*/ 0 h 524688"/>
              <a:gd name="connsiteX5" fmla="*/ 374746 w 374746"/>
              <a:gd name="connsiteY5" fmla="*/ 56802 h 524688"/>
              <a:gd name="connsiteX6" fmla="*/ 346345 w 374746"/>
              <a:gd name="connsiteY6" fmla="*/ 56802 h 524688"/>
              <a:gd name="connsiteX7" fmla="*/ 346345 w 374746"/>
              <a:gd name="connsiteY7" fmla="*/ 227208 h 524688"/>
              <a:gd name="connsiteX8" fmla="*/ 85035 w 374746"/>
              <a:gd name="connsiteY8" fmla="*/ 524688 h 524688"/>
              <a:gd name="connsiteX9" fmla="*/ 0 w 374746"/>
              <a:gd name="connsiteY9" fmla="*/ 503191 h 524688"/>
              <a:gd name="connsiteX0" fmla="*/ 0 w 374746"/>
              <a:gd name="connsiteY0" fmla="*/ 503191 h 524688"/>
              <a:gd name="connsiteX1" fmla="*/ 292571 w 374746"/>
              <a:gd name="connsiteY1" fmla="*/ 209051 h 524688"/>
              <a:gd name="connsiteX2" fmla="*/ 289543 w 374746"/>
              <a:gd name="connsiteY2" fmla="*/ 56802 h 524688"/>
              <a:gd name="connsiteX3" fmla="*/ 261142 w 374746"/>
              <a:gd name="connsiteY3" fmla="*/ 56802 h 524688"/>
              <a:gd name="connsiteX4" fmla="*/ 317944 w 374746"/>
              <a:gd name="connsiteY4" fmla="*/ 0 h 524688"/>
              <a:gd name="connsiteX5" fmla="*/ 374746 w 374746"/>
              <a:gd name="connsiteY5" fmla="*/ 56802 h 524688"/>
              <a:gd name="connsiteX6" fmla="*/ 346345 w 374746"/>
              <a:gd name="connsiteY6" fmla="*/ 56802 h 524688"/>
              <a:gd name="connsiteX7" fmla="*/ 346345 w 374746"/>
              <a:gd name="connsiteY7" fmla="*/ 227208 h 524688"/>
              <a:gd name="connsiteX8" fmla="*/ 85035 w 374746"/>
              <a:gd name="connsiteY8" fmla="*/ 524688 h 524688"/>
              <a:gd name="connsiteX9" fmla="*/ 0 w 374746"/>
              <a:gd name="connsiteY9" fmla="*/ 503191 h 524688"/>
              <a:gd name="connsiteX0" fmla="*/ 0 w 334359"/>
              <a:gd name="connsiteY0" fmla="*/ 501787 h 524688"/>
              <a:gd name="connsiteX1" fmla="*/ 252184 w 334359"/>
              <a:gd name="connsiteY1" fmla="*/ 209051 h 524688"/>
              <a:gd name="connsiteX2" fmla="*/ 249156 w 334359"/>
              <a:gd name="connsiteY2" fmla="*/ 56802 h 524688"/>
              <a:gd name="connsiteX3" fmla="*/ 220755 w 334359"/>
              <a:gd name="connsiteY3" fmla="*/ 56802 h 524688"/>
              <a:gd name="connsiteX4" fmla="*/ 277557 w 334359"/>
              <a:gd name="connsiteY4" fmla="*/ 0 h 524688"/>
              <a:gd name="connsiteX5" fmla="*/ 334359 w 334359"/>
              <a:gd name="connsiteY5" fmla="*/ 56802 h 524688"/>
              <a:gd name="connsiteX6" fmla="*/ 305958 w 334359"/>
              <a:gd name="connsiteY6" fmla="*/ 56802 h 524688"/>
              <a:gd name="connsiteX7" fmla="*/ 305958 w 334359"/>
              <a:gd name="connsiteY7" fmla="*/ 227208 h 524688"/>
              <a:gd name="connsiteX8" fmla="*/ 44648 w 334359"/>
              <a:gd name="connsiteY8" fmla="*/ 524688 h 524688"/>
              <a:gd name="connsiteX9" fmla="*/ 0 w 334359"/>
              <a:gd name="connsiteY9" fmla="*/ 501787 h 524688"/>
              <a:gd name="connsiteX0" fmla="*/ 0 w 327979"/>
              <a:gd name="connsiteY0" fmla="*/ 491456 h 524688"/>
              <a:gd name="connsiteX1" fmla="*/ 245804 w 327979"/>
              <a:gd name="connsiteY1" fmla="*/ 209051 h 524688"/>
              <a:gd name="connsiteX2" fmla="*/ 242776 w 327979"/>
              <a:gd name="connsiteY2" fmla="*/ 56802 h 524688"/>
              <a:gd name="connsiteX3" fmla="*/ 214375 w 327979"/>
              <a:gd name="connsiteY3" fmla="*/ 56802 h 524688"/>
              <a:gd name="connsiteX4" fmla="*/ 271177 w 327979"/>
              <a:gd name="connsiteY4" fmla="*/ 0 h 524688"/>
              <a:gd name="connsiteX5" fmla="*/ 327979 w 327979"/>
              <a:gd name="connsiteY5" fmla="*/ 56802 h 524688"/>
              <a:gd name="connsiteX6" fmla="*/ 299578 w 327979"/>
              <a:gd name="connsiteY6" fmla="*/ 56802 h 524688"/>
              <a:gd name="connsiteX7" fmla="*/ 299578 w 327979"/>
              <a:gd name="connsiteY7" fmla="*/ 227208 h 524688"/>
              <a:gd name="connsiteX8" fmla="*/ 38268 w 327979"/>
              <a:gd name="connsiteY8" fmla="*/ 524688 h 524688"/>
              <a:gd name="connsiteX9" fmla="*/ 0 w 327979"/>
              <a:gd name="connsiteY9" fmla="*/ 491456 h 524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7979" h="524688">
                <a:moveTo>
                  <a:pt x="0" y="491456"/>
                </a:moveTo>
                <a:lnTo>
                  <a:pt x="245804" y="209051"/>
                </a:lnTo>
                <a:cubicBezTo>
                  <a:pt x="244795" y="158301"/>
                  <a:pt x="243785" y="107552"/>
                  <a:pt x="242776" y="56802"/>
                </a:cubicBezTo>
                <a:lnTo>
                  <a:pt x="214375" y="56802"/>
                </a:lnTo>
                <a:lnTo>
                  <a:pt x="271177" y="0"/>
                </a:lnTo>
                <a:lnTo>
                  <a:pt x="327979" y="56802"/>
                </a:lnTo>
                <a:lnTo>
                  <a:pt x="299578" y="56802"/>
                </a:lnTo>
                <a:lnTo>
                  <a:pt x="299578" y="227208"/>
                </a:lnTo>
                <a:lnTo>
                  <a:pt x="38268" y="524688"/>
                </a:lnTo>
                <a:lnTo>
                  <a:pt x="0" y="491456"/>
                </a:lnTo>
                <a:close/>
              </a:path>
            </a:pathLst>
          </a:custGeom>
          <a:solidFill>
            <a:schemeClr val="bg1"/>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400" dirty="0">
              <a:solidFill>
                <a:schemeClr val="tx1"/>
              </a:solidFill>
            </a:endParaRPr>
          </a:p>
        </p:txBody>
      </p:sp>
      <p:sp>
        <p:nvSpPr>
          <p:cNvPr id="24" name="Ellipse 23">
            <a:extLst>
              <a:ext uri="{FF2B5EF4-FFF2-40B4-BE49-F238E27FC236}">
                <a16:creationId xmlns:a16="http://schemas.microsoft.com/office/drawing/2014/main" id="{11D433D7-7519-4DFF-B017-ABF42DA60D42}"/>
              </a:ext>
            </a:extLst>
          </p:cNvPr>
          <p:cNvSpPr/>
          <p:nvPr/>
        </p:nvSpPr>
        <p:spPr>
          <a:xfrm>
            <a:off x="2072147" y="3280193"/>
            <a:ext cx="210503" cy="205540"/>
          </a:xfrm>
          <a:prstGeom prst="ellipse">
            <a:avLst/>
          </a:prstGeom>
          <a:solidFill>
            <a:schemeClr val="bg1"/>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067" dirty="0">
                <a:solidFill>
                  <a:schemeClr val="tx1"/>
                </a:solidFill>
              </a:rPr>
              <a:t>2</a:t>
            </a:r>
            <a:endParaRPr lang="nb-NO" sz="2400" dirty="0">
              <a:solidFill>
                <a:schemeClr val="tx1"/>
              </a:solidFill>
            </a:endParaRPr>
          </a:p>
        </p:txBody>
      </p:sp>
      <p:sp>
        <p:nvSpPr>
          <p:cNvPr id="25" name="Ellipse 24">
            <a:extLst>
              <a:ext uri="{FF2B5EF4-FFF2-40B4-BE49-F238E27FC236}">
                <a16:creationId xmlns:a16="http://schemas.microsoft.com/office/drawing/2014/main" id="{7AC2361B-F23D-4447-BF74-93FD652296C4}"/>
              </a:ext>
            </a:extLst>
          </p:cNvPr>
          <p:cNvSpPr/>
          <p:nvPr/>
        </p:nvSpPr>
        <p:spPr>
          <a:xfrm>
            <a:off x="5121711" y="3965117"/>
            <a:ext cx="210503" cy="205540"/>
          </a:xfrm>
          <a:prstGeom prst="ellipse">
            <a:avLst/>
          </a:prstGeom>
          <a:solidFill>
            <a:schemeClr val="bg1"/>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067" dirty="0">
                <a:solidFill>
                  <a:schemeClr val="tx1"/>
                </a:solidFill>
              </a:rPr>
              <a:t>1</a:t>
            </a:r>
            <a:endParaRPr lang="nb-NO" sz="2400" dirty="0">
              <a:solidFill>
                <a:schemeClr val="tx1"/>
              </a:solidFill>
            </a:endParaRPr>
          </a:p>
        </p:txBody>
      </p:sp>
      <p:sp>
        <p:nvSpPr>
          <p:cNvPr id="26" name="Ellipse 25">
            <a:extLst>
              <a:ext uri="{FF2B5EF4-FFF2-40B4-BE49-F238E27FC236}">
                <a16:creationId xmlns:a16="http://schemas.microsoft.com/office/drawing/2014/main" id="{6297F723-83D0-4334-AAB2-E7BD1F8D4A91}"/>
              </a:ext>
            </a:extLst>
          </p:cNvPr>
          <p:cNvSpPr/>
          <p:nvPr/>
        </p:nvSpPr>
        <p:spPr>
          <a:xfrm>
            <a:off x="5170491" y="4397263"/>
            <a:ext cx="210503" cy="205540"/>
          </a:xfrm>
          <a:prstGeom prst="ellipse">
            <a:avLst/>
          </a:prstGeom>
          <a:solidFill>
            <a:schemeClr val="bg1"/>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067" dirty="0">
                <a:solidFill>
                  <a:schemeClr val="tx1"/>
                </a:solidFill>
              </a:rPr>
              <a:t>6</a:t>
            </a:r>
            <a:endParaRPr lang="nb-NO" sz="2400" dirty="0">
              <a:solidFill>
                <a:schemeClr val="tx1"/>
              </a:solidFill>
            </a:endParaRPr>
          </a:p>
        </p:txBody>
      </p:sp>
      <p:sp>
        <p:nvSpPr>
          <p:cNvPr id="27" name="Ellipse 26">
            <a:extLst>
              <a:ext uri="{FF2B5EF4-FFF2-40B4-BE49-F238E27FC236}">
                <a16:creationId xmlns:a16="http://schemas.microsoft.com/office/drawing/2014/main" id="{3005FB87-466C-40EC-B3D0-40644F982DC3}"/>
              </a:ext>
            </a:extLst>
          </p:cNvPr>
          <p:cNvSpPr/>
          <p:nvPr/>
        </p:nvSpPr>
        <p:spPr>
          <a:xfrm>
            <a:off x="6130965" y="3240630"/>
            <a:ext cx="210503" cy="205540"/>
          </a:xfrm>
          <a:prstGeom prst="ellipse">
            <a:avLst/>
          </a:prstGeom>
          <a:solidFill>
            <a:schemeClr val="bg1"/>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067" dirty="0">
                <a:solidFill>
                  <a:schemeClr val="tx1"/>
                </a:solidFill>
              </a:rPr>
              <a:t>4</a:t>
            </a:r>
            <a:endParaRPr lang="nb-NO" sz="2400" dirty="0">
              <a:solidFill>
                <a:schemeClr val="tx1"/>
              </a:solidFill>
            </a:endParaRPr>
          </a:p>
        </p:txBody>
      </p:sp>
      <p:sp>
        <p:nvSpPr>
          <p:cNvPr id="28" name="Ellipse 27">
            <a:extLst>
              <a:ext uri="{FF2B5EF4-FFF2-40B4-BE49-F238E27FC236}">
                <a16:creationId xmlns:a16="http://schemas.microsoft.com/office/drawing/2014/main" id="{EAF91841-7B90-4914-AA63-1DF5C6C168F5}"/>
              </a:ext>
            </a:extLst>
          </p:cNvPr>
          <p:cNvSpPr/>
          <p:nvPr/>
        </p:nvSpPr>
        <p:spPr>
          <a:xfrm>
            <a:off x="6967767" y="4305110"/>
            <a:ext cx="210503" cy="205540"/>
          </a:xfrm>
          <a:prstGeom prst="ellipse">
            <a:avLst/>
          </a:prstGeom>
          <a:solidFill>
            <a:schemeClr val="bg1"/>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067" dirty="0">
                <a:solidFill>
                  <a:schemeClr val="tx1"/>
                </a:solidFill>
              </a:rPr>
              <a:t>5</a:t>
            </a:r>
            <a:endParaRPr lang="nb-NO" sz="2400" dirty="0">
              <a:solidFill>
                <a:schemeClr val="tx1"/>
              </a:solidFill>
            </a:endParaRPr>
          </a:p>
        </p:txBody>
      </p:sp>
    </p:spTree>
    <p:extLst>
      <p:ext uri="{BB962C8B-B14F-4D97-AF65-F5344CB8AC3E}">
        <p14:creationId xmlns:p14="http://schemas.microsoft.com/office/powerpoint/2010/main" val="22676387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5F10E7F-9C04-40CC-8424-7B80BB063B15}"/>
              </a:ext>
            </a:extLst>
          </p:cNvPr>
          <p:cNvSpPr>
            <a:spLocks noGrp="1"/>
          </p:cNvSpPr>
          <p:nvPr>
            <p:ph type="title"/>
          </p:nvPr>
        </p:nvSpPr>
        <p:spPr/>
        <p:txBody>
          <a:bodyPr/>
          <a:lstStyle/>
          <a:p>
            <a:r>
              <a:rPr lang="nb-NO" dirty="0">
                <a:solidFill>
                  <a:schemeClr val="accent1"/>
                </a:solidFill>
              </a:rPr>
              <a:t>Kort om Fornebubanen</a:t>
            </a:r>
          </a:p>
        </p:txBody>
      </p:sp>
      <p:sp>
        <p:nvSpPr>
          <p:cNvPr id="3" name="Plassholder for innhold 2">
            <a:extLst>
              <a:ext uri="{FF2B5EF4-FFF2-40B4-BE49-F238E27FC236}">
                <a16:creationId xmlns:a16="http://schemas.microsoft.com/office/drawing/2014/main" id="{63B3EC28-7768-454F-8240-A777CE0AFBA7}"/>
              </a:ext>
            </a:extLst>
          </p:cNvPr>
          <p:cNvSpPr>
            <a:spLocks noGrp="1"/>
          </p:cNvSpPr>
          <p:nvPr>
            <p:ph sz="half" idx="1"/>
          </p:nvPr>
        </p:nvSpPr>
        <p:spPr/>
        <p:txBody>
          <a:bodyPr/>
          <a:lstStyle/>
          <a:p>
            <a:pPr>
              <a:lnSpc>
                <a:spcPct val="150000"/>
              </a:lnSpc>
            </a:pPr>
            <a:r>
              <a:rPr lang="nb-NO" dirty="0"/>
              <a:t>T-bane fra Majorstuen til Fornebu </a:t>
            </a:r>
          </a:p>
          <a:p>
            <a:pPr>
              <a:lnSpc>
                <a:spcPct val="150000"/>
              </a:lnSpc>
            </a:pPr>
            <a:r>
              <a:rPr lang="nb-NO" dirty="0"/>
              <a:t>Vil i sin helhet gå under bakken</a:t>
            </a:r>
          </a:p>
          <a:p>
            <a:pPr>
              <a:lnSpc>
                <a:spcPct val="150000"/>
              </a:lnSpc>
            </a:pPr>
            <a:r>
              <a:rPr lang="nb-NO" dirty="0"/>
              <a:t>12 minutters reisetid </a:t>
            </a:r>
          </a:p>
          <a:p>
            <a:pPr>
              <a:lnSpc>
                <a:spcPct val="150000"/>
              </a:lnSpc>
            </a:pPr>
            <a:r>
              <a:rPr lang="nb-NO" dirty="0"/>
              <a:t>Seks nye stasjoner</a:t>
            </a:r>
          </a:p>
          <a:p>
            <a:pPr>
              <a:lnSpc>
                <a:spcPct val="150000"/>
              </a:lnSpc>
            </a:pPr>
            <a:r>
              <a:rPr lang="nb-NO" dirty="0"/>
              <a:t>Ca. 8 km lang </a:t>
            </a:r>
          </a:p>
          <a:p>
            <a:pPr>
              <a:lnSpc>
                <a:spcPct val="150000"/>
              </a:lnSpc>
            </a:pPr>
            <a:r>
              <a:rPr lang="nb-NO" dirty="0"/>
              <a:t>Byggestart 2020 – åpning 2027 </a:t>
            </a:r>
          </a:p>
        </p:txBody>
      </p:sp>
      <p:sp>
        <p:nvSpPr>
          <p:cNvPr id="5" name="Plassholder for dato 4">
            <a:extLst>
              <a:ext uri="{FF2B5EF4-FFF2-40B4-BE49-F238E27FC236}">
                <a16:creationId xmlns:a16="http://schemas.microsoft.com/office/drawing/2014/main" id="{2CB2A81E-F4C8-437A-9984-8192BF3B6A2C}"/>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931E7B-50BA-9449-91F9-9A9201D90364}" type="datetime1">
              <a:rPr kumimoji="0" lang="nb-NO" sz="900" b="0" i="0" u="none" strike="noStrike" kern="1200" cap="none" spc="0" normalizeH="0" baseline="0" noProof="0" smtClean="0">
                <a:ln>
                  <a:noFill/>
                </a:ln>
                <a:solidFill>
                  <a:srgbClr val="000000"/>
                </a:solidFill>
                <a:effectLst/>
                <a:uLnTx/>
                <a:uFillTx/>
                <a:latin typeface="Oslo Sans" panose="02000000000000000000"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10.02.2021</a:t>
            </a:fld>
            <a:endParaRPr kumimoji="0" lang="nb-NO" sz="900" b="0" i="0" u="none" strike="noStrike" kern="1200" cap="none" spc="0" normalizeH="0" baseline="0" noProof="0" dirty="0">
              <a:ln>
                <a:noFill/>
              </a:ln>
              <a:solidFill>
                <a:srgbClr val="000000"/>
              </a:solidFill>
              <a:effectLst/>
              <a:uLnTx/>
              <a:uFillTx/>
              <a:latin typeface="Oslo Sans" panose="02000000000000000000" pitchFamily="2" charset="77"/>
              <a:ea typeface="+mn-ea"/>
              <a:cs typeface="+mn-cs"/>
            </a:endParaRPr>
          </a:p>
        </p:txBody>
      </p:sp>
      <p:sp>
        <p:nvSpPr>
          <p:cNvPr id="6" name="Plassholder for lysbildenummer 5">
            <a:extLst>
              <a:ext uri="{FF2B5EF4-FFF2-40B4-BE49-F238E27FC236}">
                <a16:creationId xmlns:a16="http://schemas.microsoft.com/office/drawing/2014/main" id="{9675A058-9D25-4C81-B28A-8EB1254F8441}"/>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8ACEFDFC-287E-0A4D-81A7-6CC8C070690D}" type="slidenum">
              <a:rPr kumimoji="0" lang="nb-NO" sz="900" b="0" i="0" u="none" strike="noStrike" kern="1200" cap="none" spc="0" normalizeH="0" baseline="0" noProof="0" smtClean="0">
                <a:ln>
                  <a:noFill/>
                </a:ln>
                <a:solidFill>
                  <a:srgbClr val="000000"/>
                </a:solidFill>
                <a:effectLst/>
                <a:uLnTx/>
                <a:uFillTx/>
                <a:latin typeface="Oslo Sans" panose="02000000000000000000" pitchFamily="2" charset="77"/>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a:t>
            </a:fld>
            <a:endParaRPr kumimoji="0" lang="nb-NO" sz="900" b="0" i="0" u="none" strike="noStrike" kern="1200" cap="none" spc="0" normalizeH="0" baseline="0" noProof="0" dirty="0">
              <a:ln>
                <a:noFill/>
              </a:ln>
              <a:solidFill>
                <a:srgbClr val="000000"/>
              </a:solidFill>
              <a:effectLst/>
              <a:uLnTx/>
              <a:uFillTx/>
              <a:latin typeface="Oslo Sans" panose="02000000000000000000" pitchFamily="2" charset="77"/>
              <a:ea typeface="+mn-ea"/>
              <a:cs typeface="+mn-cs"/>
            </a:endParaRPr>
          </a:p>
        </p:txBody>
      </p:sp>
      <p:pic>
        <p:nvPicPr>
          <p:cNvPr id="10" name="Plassholder for innhold 9">
            <a:extLst>
              <a:ext uri="{FF2B5EF4-FFF2-40B4-BE49-F238E27FC236}">
                <a16:creationId xmlns:a16="http://schemas.microsoft.com/office/drawing/2014/main" id="{DB94B891-73E5-4955-810A-B07C957C84DF}"/>
              </a:ext>
            </a:extLst>
          </p:cNvPr>
          <p:cNvPicPr>
            <a:picLocks noGrp="1" noChangeAspect="1"/>
          </p:cNvPicPr>
          <p:nvPr>
            <p:ph sz="half" idx="2"/>
          </p:nvPr>
        </p:nvPicPr>
        <p:blipFill>
          <a:blip r:embed="rId2"/>
          <a:stretch>
            <a:fillRect/>
          </a:stretch>
        </p:blipFill>
        <p:spPr>
          <a:xfrm>
            <a:off x="6315075" y="2605087"/>
            <a:ext cx="5181600" cy="2914650"/>
          </a:xfrm>
        </p:spPr>
      </p:pic>
    </p:spTree>
    <p:extLst>
      <p:ext uri="{BB962C8B-B14F-4D97-AF65-F5344CB8AC3E}">
        <p14:creationId xmlns:p14="http://schemas.microsoft.com/office/powerpoint/2010/main" val="22921992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a:bodyPr>
          <a:lstStyle/>
          <a:p>
            <a:r>
              <a:rPr lang="nb-NO" dirty="0"/>
              <a:t/>
            </a:r>
            <a:br>
              <a:rPr lang="nb-NO" dirty="0"/>
            </a:br>
            <a:endParaRPr lang="nb-NO" dirty="0"/>
          </a:p>
        </p:txBody>
      </p:sp>
      <p:pic>
        <p:nvPicPr>
          <p:cNvPr id="9" name="Plassholder for innhold 8"/>
          <p:cNvPicPr>
            <a:picLocks noGrp="1" noChangeAspect="1"/>
          </p:cNvPicPr>
          <p:nvPr>
            <p:ph idx="1"/>
          </p:nvPr>
        </p:nvPicPr>
        <p:blipFill>
          <a:blip r:embed="rId2"/>
          <a:stretch>
            <a:fillRect/>
          </a:stretch>
        </p:blipFill>
        <p:spPr>
          <a:xfrm>
            <a:off x="495837" y="2272145"/>
            <a:ext cx="5600163" cy="3147174"/>
          </a:xfrm>
          <a:prstGeom prst="rect">
            <a:avLst/>
          </a:prstGeom>
        </p:spPr>
      </p:pic>
      <p:sp>
        <p:nvSpPr>
          <p:cNvPr id="4" name="Plassholder for dato 3"/>
          <p:cNvSpPr>
            <a:spLocks noGrp="1"/>
          </p:cNvSpPr>
          <p:nvPr>
            <p:ph type="dt" sz="half" idx="10"/>
          </p:nvPr>
        </p:nvSpPr>
        <p:spPr/>
        <p:txBody>
          <a:bodyPr/>
          <a:lstStyle/>
          <a:p>
            <a:fld id="{4D766B14-D201-5E43-92B4-5BFC4FDF65D3}" type="datetime1">
              <a:rPr lang="nb-NO" smtClean="0"/>
              <a:t>10.02.2021</a:t>
            </a:fld>
            <a:endParaRPr lang="nb-NO"/>
          </a:p>
        </p:txBody>
      </p:sp>
      <p:sp>
        <p:nvSpPr>
          <p:cNvPr id="5" name="Plassholder for lysbildenummer 4"/>
          <p:cNvSpPr>
            <a:spLocks noGrp="1"/>
          </p:cNvSpPr>
          <p:nvPr>
            <p:ph type="sldNum" sz="quarter" idx="12"/>
          </p:nvPr>
        </p:nvSpPr>
        <p:spPr/>
        <p:txBody>
          <a:bodyPr/>
          <a:lstStyle/>
          <a:p>
            <a:fld id="{8ACEFDFC-287E-0A4D-81A7-6CC8C070690D}" type="slidenum">
              <a:rPr lang="nb-NO" smtClean="0"/>
              <a:t>20</a:t>
            </a:fld>
            <a:endParaRPr lang="nb-NO"/>
          </a:p>
        </p:txBody>
      </p:sp>
      <p:pic>
        <p:nvPicPr>
          <p:cNvPr id="11" name="Bild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1697" y="1594338"/>
            <a:ext cx="5389247" cy="4058847"/>
          </a:xfrm>
          <a:prstGeom prst="rect">
            <a:avLst/>
          </a:prstGeom>
        </p:spPr>
      </p:pic>
      <p:grpSp>
        <p:nvGrpSpPr>
          <p:cNvPr id="12" name="Gruppe 11"/>
          <p:cNvGrpSpPr/>
          <p:nvPr/>
        </p:nvGrpSpPr>
        <p:grpSpPr>
          <a:xfrm>
            <a:off x="495837" y="374026"/>
            <a:ext cx="5249181" cy="1334702"/>
            <a:chOff x="2306978" y="4843889"/>
            <a:chExt cx="6899128" cy="1657975"/>
          </a:xfrm>
        </p:grpSpPr>
        <p:sp>
          <p:nvSpPr>
            <p:cNvPr id="13" name="Rektangel 12"/>
            <p:cNvSpPr/>
            <p:nvPr/>
          </p:nvSpPr>
          <p:spPr>
            <a:xfrm>
              <a:off x="2306978" y="4843889"/>
              <a:ext cx="6899128" cy="1657975"/>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TekstSylinder 13"/>
            <p:cNvSpPr txBox="1"/>
            <p:nvPr/>
          </p:nvSpPr>
          <p:spPr>
            <a:xfrm>
              <a:off x="2306978" y="4843889"/>
              <a:ext cx="6899128" cy="165797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5725" tIns="85725" rIns="85725" bIns="85725" numCol="1" spcCol="1270" anchor="ctr" anchorCtr="0">
              <a:noAutofit/>
            </a:bodyPr>
            <a:lstStyle/>
            <a:p>
              <a:pPr lvl="0" algn="ctr" defTabSz="2000250">
                <a:lnSpc>
                  <a:spcPct val="90000"/>
                </a:lnSpc>
                <a:spcBef>
                  <a:spcPct val="0"/>
                </a:spcBef>
                <a:spcAft>
                  <a:spcPct val="5000"/>
                </a:spcAft>
              </a:pPr>
              <a:r>
                <a:rPr lang="nb-NO" sz="4500" kern="1200" dirty="0" smtClean="0"/>
                <a:t>Madserud ved ferdigstillelse</a:t>
              </a:r>
              <a:endParaRPr lang="nb-NO" sz="4500" kern="1200" dirty="0"/>
            </a:p>
          </p:txBody>
        </p:sp>
      </p:grpSp>
    </p:spTree>
    <p:extLst>
      <p:ext uri="{BB962C8B-B14F-4D97-AF65-F5344CB8AC3E}">
        <p14:creationId xmlns:p14="http://schemas.microsoft.com/office/powerpoint/2010/main" val="326247064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Byggegrop Madserud</a:t>
            </a:r>
            <a:endParaRPr lang="nb-NO" dirty="0"/>
          </a:p>
        </p:txBody>
      </p:sp>
      <p:pic>
        <p:nvPicPr>
          <p:cNvPr id="6" name="Plassholder for innhold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46321" y="2328495"/>
            <a:ext cx="7133387" cy="3963858"/>
          </a:xfrm>
        </p:spPr>
      </p:pic>
      <p:sp>
        <p:nvSpPr>
          <p:cNvPr id="4" name="Plassholder for dato 3"/>
          <p:cNvSpPr>
            <a:spLocks noGrp="1"/>
          </p:cNvSpPr>
          <p:nvPr>
            <p:ph type="dt" sz="half" idx="10"/>
          </p:nvPr>
        </p:nvSpPr>
        <p:spPr/>
        <p:txBody>
          <a:bodyPr/>
          <a:lstStyle/>
          <a:p>
            <a:fld id="{C20DE0DF-BE6B-D248-92A9-54242D212695}" type="datetime1">
              <a:rPr lang="nb-NO" smtClean="0"/>
              <a:t>10.02.2021</a:t>
            </a:fld>
            <a:endParaRPr lang="nb-NO" dirty="0"/>
          </a:p>
        </p:txBody>
      </p:sp>
      <p:sp>
        <p:nvSpPr>
          <p:cNvPr id="5" name="Plassholder for lysbildenummer 4"/>
          <p:cNvSpPr>
            <a:spLocks noGrp="1"/>
          </p:cNvSpPr>
          <p:nvPr>
            <p:ph type="sldNum" sz="quarter" idx="12"/>
          </p:nvPr>
        </p:nvSpPr>
        <p:spPr/>
        <p:txBody>
          <a:bodyPr/>
          <a:lstStyle/>
          <a:p>
            <a:fld id="{8ACEFDFC-287E-0A4D-81A7-6CC8C070690D}" type="slidenum">
              <a:rPr lang="nb-NO" smtClean="0"/>
              <a:t>21</a:t>
            </a:fld>
            <a:endParaRPr lang="nb-NO" dirty="0"/>
          </a:p>
        </p:txBody>
      </p:sp>
      <p:sp>
        <p:nvSpPr>
          <p:cNvPr id="8" name="TekstSylinder 7"/>
          <p:cNvSpPr txBox="1"/>
          <p:nvPr/>
        </p:nvSpPr>
        <p:spPr>
          <a:xfrm>
            <a:off x="695326" y="1588868"/>
            <a:ext cx="2954655" cy="646331"/>
          </a:xfrm>
          <a:prstGeom prst="rect">
            <a:avLst/>
          </a:prstGeom>
          <a:noFill/>
        </p:spPr>
        <p:txBody>
          <a:bodyPr wrap="none" rtlCol="0">
            <a:spAutoFit/>
          </a:bodyPr>
          <a:lstStyle/>
          <a:p>
            <a:pPr algn="l"/>
            <a:r>
              <a:rPr lang="nb-NO" dirty="0" smtClean="0"/>
              <a:t>Oppstart: Oktober 2021 </a:t>
            </a:r>
          </a:p>
          <a:p>
            <a:pPr algn="l"/>
            <a:r>
              <a:rPr lang="nb-NO" dirty="0" smtClean="0"/>
              <a:t>Ferdig: September 2022</a:t>
            </a:r>
          </a:p>
        </p:txBody>
      </p:sp>
    </p:spTree>
    <p:extLst>
      <p:ext uri="{BB962C8B-B14F-4D97-AF65-F5344CB8AC3E}">
        <p14:creationId xmlns:p14="http://schemas.microsoft.com/office/powerpoint/2010/main" val="157635708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ssholder for dato 3"/>
          <p:cNvSpPr>
            <a:spLocks noGrp="1"/>
          </p:cNvSpPr>
          <p:nvPr>
            <p:ph type="dt" sz="half" idx="10"/>
          </p:nvPr>
        </p:nvSpPr>
        <p:spPr/>
        <p:txBody>
          <a:bodyPr/>
          <a:lstStyle/>
          <a:p>
            <a:fld id="{4D766B14-D201-5E43-92B4-5BFC4FDF65D3}" type="datetime1">
              <a:rPr lang="nb-NO" smtClean="0"/>
              <a:t>10.02.2021</a:t>
            </a:fld>
            <a:endParaRPr lang="nb-NO" dirty="0"/>
          </a:p>
        </p:txBody>
      </p:sp>
      <p:sp>
        <p:nvSpPr>
          <p:cNvPr id="5" name="Plassholder for lysbildenummer 4"/>
          <p:cNvSpPr>
            <a:spLocks noGrp="1"/>
          </p:cNvSpPr>
          <p:nvPr>
            <p:ph type="sldNum" sz="quarter" idx="12"/>
          </p:nvPr>
        </p:nvSpPr>
        <p:spPr/>
        <p:txBody>
          <a:bodyPr/>
          <a:lstStyle/>
          <a:p>
            <a:fld id="{8ACEFDFC-287E-0A4D-81A7-6CC8C070690D}" type="slidenum">
              <a:rPr lang="nb-NO" smtClean="0"/>
              <a:t>22</a:t>
            </a:fld>
            <a:endParaRPr lang="nb-NO" dirty="0"/>
          </a:p>
        </p:txBody>
      </p:sp>
      <p:graphicFrame>
        <p:nvGraphicFramePr>
          <p:cNvPr id="8" name="Plassholder for bilde 7"/>
          <p:cNvGraphicFramePr>
            <a:graphicFrameLocks noGrp="1"/>
          </p:cNvGraphicFramePr>
          <p:nvPr>
            <p:ph type="pic" sz="quarter" idx="13"/>
            <p:extLst/>
          </p:nvPr>
        </p:nvGraphicFramePr>
        <p:xfrm>
          <a:off x="1280159" y="356134"/>
          <a:ext cx="9894771" cy="65018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9724382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p:txBody>
          <a:bodyPr/>
          <a:lstStyle/>
          <a:p>
            <a:endParaRPr lang="nb-NO" dirty="0"/>
          </a:p>
        </p:txBody>
      </p:sp>
      <p:sp>
        <p:nvSpPr>
          <p:cNvPr id="4" name="Plassholder for dato 3"/>
          <p:cNvSpPr>
            <a:spLocks noGrp="1"/>
          </p:cNvSpPr>
          <p:nvPr>
            <p:ph type="dt" sz="half" idx="10"/>
          </p:nvPr>
        </p:nvSpPr>
        <p:spPr/>
        <p:txBody>
          <a:bodyPr/>
          <a:lstStyle/>
          <a:p>
            <a:fld id="{4D766B14-D201-5E43-92B4-5BFC4FDF65D3}" type="datetime1">
              <a:rPr lang="nb-NO" smtClean="0"/>
              <a:t>10.02.2021</a:t>
            </a:fld>
            <a:endParaRPr lang="nb-NO" dirty="0"/>
          </a:p>
        </p:txBody>
      </p:sp>
      <p:sp>
        <p:nvSpPr>
          <p:cNvPr id="5" name="Plassholder for lysbildenummer 4"/>
          <p:cNvSpPr>
            <a:spLocks noGrp="1"/>
          </p:cNvSpPr>
          <p:nvPr>
            <p:ph type="sldNum" sz="quarter" idx="12"/>
          </p:nvPr>
        </p:nvSpPr>
        <p:spPr/>
        <p:txBody>
          <a:bodyPr/>
          <a:lstStyle/>
          <a:p>
            <a:fld id="{8ACEFDFC-287E-0A4D-81A7-6CC8C070690D}" type="slidenum">
              <a:rPr lang="nb-NO" smtClean="0"/>
              <a:t>23</a:t>
            </a:fld>
            <a:endParaRPr lang="nb-NO" dirty="0"/>
          </a:p>
        </p:txBody>
      </p:sp>
      <p:pic>
        <p:nvPicPr>
          <p:cNvPr id="7" name="Plassholder for bilde 6"/>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3963" r="23963"/>
          <a:stretch>
            <a:fillRect/>
          </a:stretch>
        </p:blipFill>
        <p:spPr>
          <a:xfrm>
            <a:off x="1865746" y="1182253"/>
            <a:ext cx="8594803" cy="5407345"/>
          </a:xfrm>
        </p:spPr>
      </p:pic>
      <p:grpSp>
        <p:nvGrpSpPr>
          <p:cNvPr id="8" name="Gruppe 7"/>
          <p:cNvGrpSpPr/>
          <p:nvPr/>
        </p:nvGrpSpPr>
        <p:grpSpPr>
          <a:xfrm>
            <a:off x="5560291" y="440923"/>
            <a:ext cx="5936383" cy="1523199"/>
            <a:chOff x="2306978" y="4843889"/>
            <a:chExt cx="6910753" cy="1691914"/>
          </a:xfrm>
        </p:grpSpPr>
        <p:sp>
          <p:nvSpPr>
            <p:cNvPr id="9" name="Rektangel 8"/>
            <p:cNvSpPr/>
            <p:nvPr/>
          </p:nvSpPr>
          <p:spPr>
            <a:xfrm>
              <a:off x="2306978" y="4843889"/>
              <a:ext cx="6899128" cy="1657975"/>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TekstSylinder 9"/>
            <p:cNvSpPr txBox="1"/>
            <p:nvPr/>
          </p:nvSpPr>
          <p:spPr>
            <a:xfrm>
              <a:off x="2318603" y="4877828"/>
              <a:ext cx="6899128" cy="165797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5725" tIns="85725" rIns="85725" bIns="85725" numCol="1" spcCol="1270" anchor="ctr" anchorCtr="0">
              <a:noAutofit/>
            </a:bodyPr>
            <a:lstStyle/>
            <a:p>
              <a:pPr lvl="0" algn="ctr" defTabSz="2000250">
                <a:lnSpc>
                  <a:spcPct val="90000"/>
                </a:lnSpc>
                <a:spcBef>
                  <a:spcPct val="0"/>
                </a:spcBef>
                <a:spcAft>
                  <a:spcPct val="5000"/>
                </a:spcAft>
              </a:pPr>
              <a:r>
                <a:rPr lang="nb-NO" sz="4500" kern="1200" dirty="0" smtClean="0"/>
                <a:t>Innføringen til Majorstuen</a:t>
              </a:r>
              <a:endParaRPr lang="nb-NO" sz="4500" kern="1200" dirty="0"/>
            </a:p>
          </p:txBody>
        </p:sp>
      </p:grpSp>
      <p:sp>
        <p:nvSpPr>
          <p:cNvPr id="11" name="Tittel 10"/>
          <p:cNvSpPr>
            <a:spLocks noGrp="1"/>
          </p:cNvSpPr>
          <p:nvPr>
            <p:ph type="title"/>
          </p:nvPr>
        </p:nvSpPr>
        <p:spPr/>
        <p:txBody>
          <a:bodyPr/>
          <a:lstStyle/>
          <a:p>
            <a:endParaRPr lang="nb-NO"/>
          </a:p>
        </p:txBody>
      </p:sp>
    </p:spTree>
    <p:extLst>
      <p:ext uri="{BB962C8B-B14F-4D97-AF65-F5344CB8AC3E}">
        <p14:creationId xmlns:p14="http://schemas.microsoft.com/office/powerpoint/2010/main" val="97281255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3"/>
          <p:cNvSpPr>
            <a:spLocks noGrp="1" noChangeArrowheads="1"/>
          </p:cNvSpPr>
          <p:nvPr>
            <p:ph type="title"/>
          </p:nvPr>
        </p:nvSpPr>
        <p:spPr/>
        <p:txBody>
          <a:bodyPr vert="horz" lIns="0" tIns="0" rIns="0" bIns="0" rtlCol="0" anchor="t">
            <a:normAutofit/>
          </a:bodyPr>
          <a:lstStyle/>
          <a:p>
            <a:r>
              <a:rPr lang="nb-NO" dirty="0" smtClean="0"/>
              <a:t>Vibrasjoner </a:t>
            </a:r>
            <a:r>
              <a:rPr lang="nb-NO" dirty="0"/>
              <a:t>og støt </a:t>
            </a:r>
          </a:p>
        </p:txBody>
      </p:sp>
      <p:sp>
        <p:nvSpPr>
          <p:cNvPr id="3" name="Plassholder for innhold 2"/>
          <p:cNvSpPr>
            <a:spLocks noGrp="1"/>
          </p:cNvSpPr>
          <p:nvPr>
            <p:ph idx="1"/>
          </p:nvPr>
        </p:nvSpPr>
        <p:spPr>
          <a:xfrm>
            <a:off x="622435" y="1551063"/>
            <a:ext cx="7000745" cy="4293806"/>
          </a:xfrm>
        </p:spPr>
        <p:txBody>
          <a:bodyPr>
            <a:noAutofit/>
          </a:bodyPr>
          <a:lstStyle/>
          <a:p>
            <a:pPr>
              <a:defRPr/>
            </a:pPr>
            <a:r>
              <a:rPr lang="nb-NO" sz="1800" dirty="0"/>
              <a:t>Hva bestemmer </a:t>
            </a:r>
            <a:r>
              <a:rPr lang="nb-NO" sz="1800" dirty="0" smtClean="0"/>
              <a:t>størrelsen og ubehaget </a:t>
            </a:r>
            <a:r>
              <a:rPr lang="nb-NO" sz="1800" dirty="0"/>
              <a:t>i vibrasjonene?</a:t>
            </a:r>
          </a:p>
        </p:txBody>
      </p:sp>
      <p:sp>
        <p:nvSpPr>
          <p:cNvPr id="7" name="Plassholder for dato 10"/>
          <p:cNvSpPr>
            <a:spLocks noGrp="1"/>
          </p:cNvSpPr>
          <p:nvPr>
            <p:ph type="dt" sz="half" idx="10"/>
          </p:nvPr>
        </p:nvSpPr>
        <p:spPr/>
        <p:txBody>
          <a:bodyPr/>
          <a:lstStyle/>
          <a:p>
            <a:fld id="{FF430E46-E67E-433B-8311-CB322383953F}" type="datetime1">
              <a:rPr lang="nb-NO" smtClean="0">
                <a:solidFill>
                  <a:prstClr val="white"/>
                </a:solidFill>
              </a:rPr>
              <a:pPr/>
              <a:t>10.02.2021</a:t>
            </a:fld>
            <a:endParaRPr lang="nb-NO" dirty="0">
              <a:solidFill>
                <a:prstClr val="white"/>
              </a:solidFill>
            </a:endParaRPr>
          </a:p>
        </p:txBody>
      </p:sp>
      <p:sp>
        <p:nvSpPr>
          <p:cNvPr id="8" name="Freeform 2"/>
          <p:cNvSpPr/>
          <p:nvPr/>
        </p:nvSpPr>
        <p:spPr bwMode="auto">
          <a:xfrm>
            <a:off x="2268729" y="2600442"/>
            <a:ext cx="8265315" cy="3589778"/>
          </a:xfrm>
          <a:custGeom>
            <a:avLst/>
            <a:gdLst>
              <a:gd name="connsiteX0" fmla="*/ 0 w 8190412"/>
              <a:gd name="connsiteY0" fmla="*/ 666206 h 3553097"/>
              <a:gd name="connsiteX1" fmla="*/ 313509 w 8190412"/>
              <a:gd name="connsiteY1" fmla="*/ 666206 h 3553097"/>
              <a:gd name="connsiteX2" fmla="*/ 653143 w 8190412"/>
              <a:gd name="connsiteY2" fmla="*/ 692332 h 3553097"/>
              <a:gd name="connsiteX3" fmla="*/ 901337 w 8190412"/>
              <a:gd name="connsiteY3" fmla="*/ 653143 h 3553097"/>
              <a:gd name="connsiteX4" fmla="*/ 1071154 w 8190412"/>
              <a:gd name="connsiteY4" fmla="*/ 653143 h 3553097"/>
              <a:gd name="connsiteX5" fmla="*/ 1384663 w 8190412"/>
              <a:gd name="connsiteY5" fmla="*/ 0 h 3553097"/>
              <a:gd name="connsiteX6" fmla="*/ 1724297 w 8190412"/>
              <a:gd name="connsiteY6" fmla="*/ 52252 h 3553097"/>
              <a:gd name="connsiteX7" fmla="*/ 2259874 w 8190412"/>
              <a:gd name="connsiteY7" fmla="*/ 39189 h 3553097"/>
              <a:gd name="connsiteX8" fmla="*/ 2717074 w 8190412"/>
              <a:gd name="connsiteY8" fmla="*/ 26126 h 3553097"/>
              <a:gd name="connsiteX9" fmla="*/ 3357154 w 8190412"/>
              <a:gd name="connsiteY9" fmla="*/ 39189 h 3553097"/>
              <a:gd name="connsiteX10" fmla="*/ 4062549 w 8190412"/>
              <a:gd name="connsiteY10" fmla="*/ 52252 h 3553097"/>
              <a:gd name="connsiteX11" fmla="*/ 4545874 w 8190412"/>
              <a:gd name="connsiteY11" fmla="*/ 26126 h 3553097"/>
              <a:gd name="connsiteX12" fmla="*/ 4833257 w 8190412"/>
              <a:gd name="connsiteY12" fmla="*/ 26126 h 3553097"/>
              <a:gd name="connsiteX13" fmla="*/ 5146766 w 8190412"/>
              <a:gd name="connsiteY13" fmla="*/ 248195 h 3553097"/>
              <a:gd name="connsiteX14" fmla="*/ 5499463 w 8190412"/>
              <a:gd name="connsiteY14" fmla="*/ 705395 h 3553097"/>
              <a:gd name="connsiteX15" fmla="*/ 5943600 w 8190412"/>
              <a:gd name="connsiteY15" fmla="*/ 901337 h 3553097"/>
              <a:gd name="connsiteX16" fmla="*/ 6413863 w 8190412"/>
              <a:gd name="connsiteY16" fmla="*/ 979715 h 3553097"/>
              <a:gd name="connsiteX17" fmla="*/ 6779623 w 8190412"/>
              <a:gd name="connsiteY17" fmla="*/ 1005840 h 3553097"/>
              <a:gd name="connsiteX18" fmla="*/ 7184572 w 8190412"/>
              <a:gd name="connsiteY18" fmla="*/ 1005840 h 3553097"/>
              <a:gd name="connsiteX19" fmla="*/ 7720149 w 8190412"/>
              <a:gd name="connsiteY19" fmla="*/ 992777 h 3553097"/>
              <a:gd name="connsiteX20" fmla="*/ 7981406 w 8190412"/>
              <a:gd name="connsiteY20" fmla="*/ 992777 h 3553097"/>
              <a:gd name="connsiteX21" fmla="*/ 8164286 w 8190412"/>
              <a:gd name="connsiteY21" fmla="*/ 992777 h 3553097"/>
              <a:gd name="connsiteX22" fmla="*/ 8190412 w 8190412"/>
              <a:gd name="connsiteY22" fmla="*/ 1632857 h 3553097"/>
              <a:gd name="connsiteX23" fmla="*/ 8151223 w 8190412"/>
              <a:gd name="connsiteY23" fmla="*/ 2325189 h 3553097"/>
              <a:gd name="connsiteX24" fmla="*/ 8164286 w 8190412"/>
              <a:gd name="connsiteY24" fmla="*/ 2952206 h 3553097"/>
              <a:gd name="connsiteX25" fmla="*/ 7289074 w 8190412"/>
              <a:gd name="connsiteY25" fmla="*/ 3239589 h 3553097"/>
              <a:gd name="connsiteX26" fmla="*/ 7132320 w 8190412"/>
              <a:gd name="connsiteY26" fmla="*/ 3265715 h 3553097"/>
              <a:gd name="connsiteX27" fmla="*/ 6021977 w 8190412"/>
              <a:gd name="connsiteY27" fmla="*/ 3553097 h 3553097"/>
              <a:gd name="connsiteX28" fmla="*/ 5826034 w 8190412"/>
              <a:gd name="connsiteY28" fmla="*/ 3553097 h 3553097"/>
              <a:gd name="connsiteX29" fmla="*/ 4924697 w 8190412"/>
              <a:gd name="connsiteY29" fmla="*/ 3553097 h 3553097"/>
              <a:gd name="connsiteX30" fmla="*/ 4689566 w 8190412"/>
              <a:gd name="connsiteY30" fmla="*/ 3553097 h 3553097"/>
              <a:gd name="connsiteX31" fmla="*/ 4075612 w 8190412"/>
              <a:gd name="connsiteY31" fmla="*/ 3526972 h 3553097"/>
              <a:gd name="connsiteX32" fmla="*/ 3017520 w 8190412"/>
              <a:gd name="connsiteY32" fmla="*/ 3513909 h 3553097"/>
              <a:gd name="connsiteX33" fmla="*/ 2821577 w 8190412"/>
              <a:gd name="connsiteY33" fmla="*/ 3513909 h 3553097"/>
              <a:gd name="connsiteX34" fmla="*/ 2364377 w 8190412"/>
              <a:gd name="connsiteY34" fmla="*/ 3487783 h 3553097"/>
              <a:gd name="connsiteX35" fmla="*/ 1881052 w 8190412"/>
              <a:gd name="connsiteY35" fmla="*/ 3526972 h 3553097"/>
              <a:gd name="connsiteX36" fmla="*/ 1632857 w 8190412"/>
              <a:gd name="connsiteY36" fmla="*/ 3553097 h 3553097"/>
              <a:gd name="connsiteX37" fmla="*/ 1515292 w 8190412"/>
              <a:gd name="connsiteY37" fmla="*/ 3553097 h 3553097"/>
              <a:gd name="connsiteX38" fmla="*/ 901337 w 8190412"/>
              <a:gd name="connsiteY38" fmla="*/ 3474720 h 3553097"/>
              <a:gd name="connsiteX39" fmla="*/ 561703 w 8190412"/>
              <a:gd name="connsiteY39" fmla="*/ 3461657 h 3553097"/>
              <a:gd name="connsiteX40" fmla="*/ 444137 w 8190412"/>
              <a:gd name="connsiteY40" fmla="*/ 3474720 h 3553097"/>
              <a:gd name="connsiteX41" fmla="*/ 365760 w 8190412"/>
              <a:gd name="connsiteY41" fmla="*/ 3474720 h 3553097"/>
              <a:gd name="connsiteX42" fmla="*/ 235132 w 8190412"/>
              <a:gd name="connsiteY42" fmla="*/ 3513909 h 3553097"/>
              <a:gd name="connsiteX43" fmla="*/ 13063 w 8190412"/>
              <a:gd name="connsiteY43" fmla="*/ 3487783 h 3553097"/>
              <a:gd name="connsiteX44" fmla="*/ 104503 w 8190412"/>
              <a:gd name="connsiteY44" fmla="*/ 2899955 h 3553097"/>
              <a:gd name="connsiteX45" fmla="*/ 26126 w 8190412"/>
              <a:gd name="connsiteY45" fmla="*/ 2638697 h 3553097"/>
              <a:gd name="connsiteX46" fmla="*/ 39189 w 8190412"/>
              <a:gd name="connsiteY46" fmla="*/ 2468880 h 3553097"/>
              <a:gd name="connsiteX47" fmla="*/ 52252 w 8190412"/>
              <a:gd name="connsiteY47" fmla="*/ 2129246 h 3553097"/>
              <a:gd name="connsiteX48" fmla="*/ 78377 w 8190412"/>
              <a:gd name="connsiteY48" fmla="*/ 1998617 h 3553097"/>
              <a:gd name="connsiteX49" fmla="*/ 78377 w 8190412"/>
              <a:gd name="connsiteY49" fmla="*/ 1815737 h 3553097"/>
              <a:gd name="connsiteX50" fmla="*/ 91440 w 8190412"/>
              <a:gd name="connsiteY50" fmla="*/ 1436915 h 3553097"/>
              <a:gd name="connsiteX51" fmla="*/ 104503 w 8190412"/>
              <a:gd name="connsiteY51" fmla="*/ 1280160 h 3553097"/>
              <a:gd name="connsiteX52" fmla="*/ 13063 w 8190412"/>
              <a:gd name="connsiteY52" fmla="*/ 875212 h 3553097"/>
              <a:gd name="connsiteX53" fmla="*/ 39189 w 8190412"/>
              <a:gd name="connsiteY53" fmla="*/ 692332 h 3553097"/>
              <a:gd name="connsiteX54" fmla="*/ 52252 w 8190412"/>
              <a:gd name="connsiteY54" fmla="*/ 640080 h 3553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8190412" h="3553097">
                <a:moveTo>
                  <a:pt x="0" y="666206"/>
                </a:moveTo>
                <a:lnTo>
                  <a:pt x="313509" y="666206"/>
                </a:lnTo>
                <a:lnTo>
                  <a:pt x="653143" y="692332"/>
                </a:lnTo>
                <a:lnTo>
                  <a:pt x="901337" y="653143"/>
                </a:lnTo>
                <a:lnTo>
                  <a:pt x="1071154" y="653143"/>
                </a:lnTo>
                <a:lnTo>
                  <a:pt x="1384663" y="0"/>
                </a:lnTo>
                <a:lnTo>
                  <a:pt x="1724297" y="52252"/>
                </a:lnTo>
                <a:lnTo>
                  <a:pt x="2259874" y="39189"/>
                </a:lnTo>
                <a:lnTo>
                  <a:pt x="2717074" y="26126"/>
                </a:lnTo>
                <a:lnTo>
                  <a:pt x="3357154" y="39189"/>
                </a:lnTo>
                <a:lnTo>
                  <a:pt x="4062549" y="52252"/>
                </a:lnTo>
                <a:lnTo>
                  <a:pt x="4545874" y="26126"/>
                </a:lnTo>
                <a:lnTo>
                  <a:pt x="4833257" y="26126"/>
                </a:lnTo>
                <a:lnTo>
                  <a:pt x="5146766" y="248195"/>
                </a:lnTo>
                <a:lnTo>
                  <a:pt x="5499463" y="705395"/>
                </a:lnTo>
                <a:lnTo>
                  <a:pt x="5943600" y="901337"/>
                </a:lnTo>
                <a:lnTo>
                  <a:pt x="6413863" y="979715"/>
                </a:lnTo>
                <a:lnTo>
                  <a:pt x="6779623" y="1005840"/>
                </a:lnTo>
                <a:lnTo>
                  <a:pt x="7184572" y="1005840"/>
                </a:lnTo>
                <a:lnTo>
                  <a:pt x="7720149" y="992777"/>
                </a:lnTo>
                <a:lnTo>
                  <a:pt x="7981406" y="992777"/>
                </a:lnTo>
                <a:lnTo>
                  <a:pt x="8164286" y="992777"/>
                </a:lnTo>
                <a:lnTo>
                  <a:pt x="8190412" y="1632857"/>
                </a:lnTo>
                <a:lnTo>
                  <a:pt x="8151223" y="2325189"/>
                </a:lnTo>
                <a:lnTo>
                  <a:pt x="8164286" y="2952206"/>
                </a:lnTo>
                <a:lnTo>
                  <a:pt x="7289074" y="3239589"/>
                </a:lnTo>
                <a:cubicBezTo>
                  <a:pt x="7149906" y="3267423"/>
                  <a:pt x="7202851" y="3265715"/>
                  <a:pt x="7132320" y="3265715"/>
                </a:cubicBezTo>
                <a:lnTo>
                  <a:pt x="6021977" y="3553097"/>
                </a:lnTo>
                <a:lnTo>
                  <a:pt x="5826034" y="3553097"/>
                </a:lnTo>
                <a:lnTo>
                  <a:pt x="4924697" y="3553097"/>
                </a:lnTo>
                <a:lnTo>
                  <a:pt x="4689566" y="3553097"/>
                </a:lnTo>
                <a:lnTo>
                  <a:pt x="4075612" y="3526972"/>
                </a:lnTo>
                <a:lnTo>
                  <a:pt x="3017520" y="3513909"/>
                </a:lnTo>
                <a:lnTo>
                  <a:pt x="2821577" y="3513909"/>
                </a:lnTo>
                <a:lnTo>
                  <a:pt x="2364377" y="3487783"/>
                </a:lnTo>
                <a:lnTo>
                  <a:pt x="1881052" y="3526972"/>
                </a:lnTo>
                <a:lnTo>
                  <a:pt x="1632857" y="3553097"/>
                </a:lnTo>
                <a:lnTo>
                  <a:pt x="1515292" y="3553097"/>
                </a:lnTo>
                <a:lnTo>
                  <a:pt x="901337" y="3474720"/>
                </a:lnTo>
                <a:lnTo>
                  <a:pt x="561703" y="3461657"/>
                </a:lnTo>
                <a:lnTo>
                  <a:pt x="444137" y="3474720"/>
                </a:lnTo>
                <a:lnTo>
                  <a:pt x="365760" y="3474720"/>
                </a:lnTo>
                <a:cubicBezTo>
                  <a:pt x="253103" y="3516967"/>
                  <a:pt x="298460" y="3513909"/>
                  <a:pt x="235132" y="3513909"/>
                </a:cubicBezTo>
                <a:lnTo>
                  <a:pt x="13063" y="3487783"/>
                </a:lnTo>
                <a:lnTo>
                  <a:pt x="104503" y="2899955"/>
                </a:lnTo>
                <a:lnTo>
                  <a:pt x="26126" y="2638697"/>
                </a:lnTo>
                <a:cubicBezTo>
                  <a:pt x="40489" y="2495071"/>
                  <a:pt x="39189" y="2551829"/>
                  <a:pt x="39189" y="2468880"/>
                </a:cubicBezTo>
                <a:lnTo>
                  <a:pt x="52252" y="2129246"/>
                </a:lnTo>
                <a:cubicBezTo>
                  <a:pt x="79322" y="2007429"/>
                  <a:pt x="78377" y="2051825"/>
                  <a:pt x="78377" y="1998617"/>
                </a:cubicBezTo>
                <a:lnTo>
                  <a:pt x="78377" y="1815737"/>
                </a:lnTo>
                <a:lnTo>
                  <a:pt x="91440" y="1436915"/>
                </a:lnTo>
                <a:cubicBezTo>
                  <a:pt x="105946" y="1306366"/>
                  <a:pt x="104503" y="1358779"/>
                  <a:pt x="104503" y="1280160"/>
                </a:cubicBezTo>
                <a:lnTo>
                  <a:pt x="13063" y="875212"/>
                </a:lnTo>
                <a:lnTo>
                  <a:pt x="39189" y="692332"/>
                </a:lnTo>
                <a:lnTo>
                  <a:pt x="52252" y="640080"/>
                </a:lnTo>
              </a:path>
            </a:pathLst>
          </a:custGeom>
          <a:gradFill>
            <a:gsLst>
              <a:gs pos="0">
                <a:srgbClr val="996600">
                  <a:alpha val="75000"/>
                </a:srgbClr>
              </a:gs>
              <a:gs pos="38000">
                <a:schemeClr val="tx1">
                  <a:lumMod val="65000"/>
                  <a:lumOff val="35000"/>
                  <a:alpha val="86000"/>
                </a:schemeClr>
              </a:gs>
              <a:gs pos="100000">
                <a:schemeClr val="accent1">
                  <a:tint val="23500"/>
                  <a:satMod val="160000"/>
                </a:schemeClr>
              </a:gs>
            </a:gsLst>
            <a:lin ang="5400000" scaled="0"/>
          </a:grad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nb-NO" dirty="0">
              <a:solidFill>
                <a:prstClr val="black"/>
              </a:solidFill>
              <a:latin typeface="Verdana" pitchFamily="34" charset="0"/>
              <a:cs typeface="Arial" charset="0"/>
            </a:endParaRPr>
          </a:p>
        </p:txBody>
      </p:sp>
      <p:sp>
        <p:nvSpPr>
          <p:cNvPr id="9" name="Freeform 3"/>
          <p:cNvSpPr/>
          <p:nvPr/>
        </p:nvSpPr>
        <p:spPr bwMode="auto">
          <a:xfrm>
            <a:off x="2234517" y="4578663"/>
            <a:ext cx="1580606" cy="613955"/>
          </a:xfrm>
          <a:custGeom>
            <a:avLst/>
            <a:gdLst>
              <a:gd name="connsiteX0" fmla="*/ 78377 w 1580606"/>
              <a:gd name="connsiteY0" fmla="*/ 13063 h 613955"/>
              <a:gd name="connsiteX1" fmla="*/ 391886 w 1580606"/>
              <a:gd name="connsiteY1" fmla="*/ 65315 h 613955"/>
              <a:gd name="connsiteX2" fmla="*/ 679269 w 1580606"/>
              <a:gd name="connsiteY2" fmla="*/ 26126 h 613955"/>
              <a:gd name="connsiteX3" fmla="*/ 1110343 w 1580606"/>
              <a:gd name="connsiteY3" fmla="*/ 26126 h 613955"/>
              <a:gd name="connsiteX4" fmla="*/ 1463040 w 1580606"/>
              <a:gd name="connsiteY4" fmla="*/ 0 h 613955"/>
              <a:gd name="connsiteX5" fmla="*/ 1567543 w 1580606"/>
              <a:gd name="connsiteY5" fmla="*/ 65315 h 613955"/>
              <a:gd name="connsiteX6" fmla="*/ 1541417 w 1580606"/>
              <a:gd name="connsiteY6" fmla="*/ 352697 h 613955"/>
              <a:gd name="connsiteX7" fmla="*/ 1554480 w 1580606"/>
              <a:gd name="connsiteY7" fmla="*/ 574766 h 613955"/>
              <a:gd name="connsiteX8" fmla="*/ 1580606 w 1580606"/>
              <a:gd name="connsiteY8" fmla="*/ 613955 h 613955"/>
              <a:gd name="connsiteX9" fmla="*/ 1397726 w 1580606"/>
              <a:gd name="connsiteY9" fmla="*/ 561703 h 613955"/>
              <a:gd name="connsiteX10" fmla="*/ 1045029 w 1580606"/>
              <a:gd name="connsiteY10" fmla="*/ 600892 h 613955"/>
              <a:gd name="connsiteX11" fmla="*/ 770709 w 1580606"/>
              <a:gd name="connsiteY11" fmla="*/ 574766 h 613955"/>
              <a:gd name="connsiteX12" fmla="*/ 574766 w 1580606"/>
              <a:gd name="connsiteY12" fmla="*/ 600892 h 613955"/>
              <a:gd name="connsiteX13" fmla="*/ 404949 w 1580606"/>
              <a:gd name="connsiteY13" fmla="*/ 600892 h 613955"/>
              <a:gd name="connsiteX14" fmla="*/ 274320 w 1580606"/>
              <a:gd name="connsiteY14" fmla="*/ 613955 h 613955"/>
              <a:gd name="connsiteX15" fmla="*/ 91440 w 1580606"/>
              <a:gd name="connsiteY15" fmla="*/ 613955 h 613955"/>
              <a:gd name="connsiteX16" fmla="*/ 13063 w 1580606"/>
              <a:gd name="connsiteY16" fmla="*/ 613955 h 613955"/>
              <a:gd name="connsiteX17" fmla="*/ 13063 w 1580606"/>
              <a:gd name="connsiteY17" fmla="*/ 483326 h 613955"/>
              <a:gd name="connsiteX18" fmla="*/ 0 w 1580606"/>
              <a:gd name="connsiteY18" fmla="*/ 326572 h 613955"/>
              <a:gd name="connsiteX19" fmla="*/ 0 w 1580606"/>
              <a:gd name="connsiteY19" fmla="*/ 143692 h 613955"/>
              <a:gd name="connsiteX20" fmla="*/ 78377 w 1580606"/>
              <a:gd name="connsiteY20" fmla="*/ 13063 h 613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80606" h="613955">
                <a:moveTo>
                  <a:pt x="78377" y="13063"/>
                </a:moveTo>
                <a:lnTo>
                  <a:pt x="391886" y="65315"/>
                </a:lnTo>
                <a:lnTo>
                  <a:pt x="679269" y="26126"/>
                </a:lnTo>
                <a:lnTo>
                  <a:pt x="1110343" y="26126"/>
                </a:lnTo>
                <a:lnTo>
                  <a:pt x="1463040" y="0"/>
                </a:lnTo>
                <a:lnTo>
                  <a:pt x="1567543" y="65315"/>
                </a:lnTo>
                <a:lnTo>
                  <a:pt x="1541417" y="352697"/>
                </a:lnTo>
                <a:lnTo>
                  <a:pt x="1554480" y="574766"/>
                </a:lnTo>
                <a:lnTo>
                  <a:pt x="1580606" y="613955"/>
                </a:lnTo>
                <a:lnTo>
                  <a:pt x="1397726" y="561703"/>
                </a:lnTo>
                <a:lnTo>
                  <a:pt x="1045029" y="600892"/>
                </a:lnTo>
                <a:lnTo>
                  <a:pt x="770709" y="574766"/>
                </a:lnTo>
                <a:lnTo>
                  <a:pt x="574766" y="600892"/>
                </a:lnTo>
                <a:lnTo>
                  <a:pt x="404949" y="600892"/>
                </a:lnTo>
                <a:lnTo>
                  <a:pt x="274320" y="613955"/>
                </a:lnTo>
                <a:lnTo>
                  <a:pt x="91440" y="613955"/>
                </a:lnTo>
                <a:lnTo>
                  <a:pt x="13063" y="613955"/>
                </a:lnTo>
                <a:lnTo>
                  <a:pt x="13063" y="483326"/>
                </a:lnTo>
                <a:lnTo>
                  <a:pt x="0" y="326572"/>
                </a:lnTo>
                <a:lnTo>
                  <a:pt x="0" y="143692"/>
                </a:lnTo>
                <a:lnTo>
                  <a:pt x="78377" y="13063"/>
                </a:lnTo>
                <a:close/>
              </a:path>
            </a:pathLst>
          </a:custGeom>
          <a:gradFill>
            <a:gsLst>
              <a:gs pos="2000">
                <a:schemeClr val="bg1">
                  <a:lumMod val="50000"/>
                </a:schemeClr>
              </a:gs>
              <a:gs pos="84000">
                <a:schemeClr val="bg1">
                  <a:lumMod val="95000"/>
                </a:schemeClr>
              </a:gs>
              <a:gs pos="0">
                <a:schemeClr val="bg1">
                  <a:lumMod val="50000"/>
                </a:schemeClr>
              </a:gs>
            </a:gsLst>
            <a:lin ang="5400000" scaled="1"/>
          </a:gra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nb-NO" dirty="0">
              <a:solidFill>
                <a:prstClr val="black"/>
              </a:solidFill>
              <a:latin typeface="Verdana" pitchFamily="34" charset="0"/>
              <a:cs typeface="Arial" charset="0"/>
            </a:endParaRPr>
          </a:p>
        </p:txBody>
      </p:sp>
      <p:sp>
        <p:nvSpPr>
          <p:cNvPr id="10" name="Freeform 6"/>
          <p:cNvSpPr/>
          <p:nvPr/>
        </p:nvSpPr>
        <p:spPr bwMode="auto">
          <a:xfrm>
            <a:off x="2169204" y="4141058"/>
            <a:ext cx="124480" cy="744583"/>
          </a:xfrm>
          <a:custGeom>
            <a:avLst/>
            <a:gdLst>
              <a:gd name="connsiteX0" fmla="*/ 39188 w 209005"/>
              <a:gd name="connsiteY0" fmla="*/ 0 h 744583"/>
              <a:gd name="connsiteX1" fmla="*/ 209005 w 209005"/>
              <a:gd name="connsiteY1" fmla="*/ 156754 h 744583"/>
              <a:gd name="connsiteX2" fmla="*/ 209005 w 209005"/>
              <a:gd name="connsiteY2" fmla="*/ 600891 h 744583"/>
              <a:gd name="connsiteX3" fmla="*/ 0 w 209005"/>
              <a:gd name="connsiteY3" fmla="*/ 744583 h 744583"/>
              <a:gd name="connsiteX4" fmla="*/ 39188 w 209005"/>
              <a:gd name="connsiteY4" fmla="*/ 0 h 7445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005" h="744583">
                <a:moveTo>
                  <a:pt x="39188" y="0"/>
                </a:moveTo>
                <a:lnTo>
                  <a:pt x="209005" y="156754"/>
                </a:lnTo>
                <a:lnTo>
                  <a:pt x="209005" y="600891"/>
                </a:lnTo>
                <a:lnTo>
                  <a:pt x="0" y="744583"/>
                </a:lnTo>
                <a:lnTo>
                  <a:pt x="39188" y="0"/>
                </a:lnTo>
                <a:close/>
              </a:path>
            </a:pathLst>
          </a:custGeom>
          <a:solidFill>
            <a:schemeClr val="bg1"/>
          </a:solid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nb-NO" dirty="0">
              <a:solidFill>
                <a:prstClr val="black"/>
              </a:solidFill>
              <a:latin typeface="Verdana" pitchFamily="34" charset="0"/>
              <a:cs typeface="Arial" charset="0"/>
            </a:endParaRPr>
          </a:p>
        </p:txBody>
      </p:sp>
      <p:sp>
        <p:nvSpPr>
          <p:cNvPr id="11" name="Freeform 7"/>
          <p:cNvSpPr/>
          <p:nvPr/>
        </p:nvSpPr>
        <p:spPr bwMode="auto">
          <a:xfrm>
            <a:off x="7276780" y="2815178"/>
            <a:ext cx="3174274" cy="966651"/>
          </a:xfrm>
          <a:custGeom>
            <a:avLst/>
            <a:gdLst>
              <a:gd name="connsiteX0" fmla="*/ 0 w 3174274"/>
              <a:gd name="connsiteY0" fmla="*/ 0 h 966651"/>
              <a:gd name="connsiteX1" fmla="*/ 0 w 3174274"/>
              <a:gd name="connsiteY1" fmla="*/ 0 h 966651"/>
              <a:gd name="connsiteX2" fmla="*/ 104503 w 3174274"/>
              <a:gd name="connsiteY2" fmla="*/ 52251 h 966651"/>
              <a:gd name="connsiteX3" fmla="*/ 940526 w 3174274"/>
              <a:gd name="connsiteY3" fmla="*/ 91440 h 966651"/>
              <a:gd name="connsiteX4" fmla="*/ 1920240 w 3174274"/>
              <a:gd name="connsiteY4" fmla="*/ 26125 h 966651"/>
              <a:gd name="connsiteX5" fmla="*/ 2638697 w 3174274"/>
              <a:gd name="connsiteY5" fmla="*/ 26125 h 966651"/>
              <a:gd name="connsiteX6" fmla="*/ 3148148 w 3174274"/>
              <a:gd name="connsiteY6" fmla="*/ 39188 h 966651"/>
              <a:gd name="connsiteX7" fmla="*/ 3174274 w 3174274"/>
              <a:gd name="connsiteY7" fmla="*/ 679268 h 966651"/>
              <a:gd name="connsiteX8" fmla="*/ 3108960 w 3174274"/>
              <a:gd name="connsiteY8" fmla="*/ 927462 h 966651"/>
              <a:gd name="connsiteX9" fmla="*/ 1815737 w 3174274"/>
              <a:gd name="connsiteY9" fmla="*/ 966651 h 966651"/>
              <a:gd name="connsiteX10" fmla="*/ 666206 w 3174274"/>
              <a:gd name="connsiteY10" fmla="*/ 849085 h 966651"/>
              <a:gd name="connsiteX11" fmla="*/ 169817 w 3174274"/>
              <a:gd name="connsiteY11" fmla="*/ 548640 h 966651"/>
              <a:gd name="connsiteX12" fmla="*/ 0 w 3174274"/>
              <a:gd name="connsiteY12" fmla="*/ 52251 h 966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74274" h="966651">
                <a:moveTo>
                  <a:pt x="0" y="0"/>
                </a:moveTo>
                <a:lnTo>
                  <a:pt x="0" y="0"/>
                </a:lnTo>
                <a:lnTo>
                  <a:pt x="104503" y="52251"/>
                </a:lnTo>
                <a:lnTo>
                  <a:pt x="940526" y="91440"/>
                </a:lnTo>
                <a:lnTo>
                  <a:pt x="1920240" y="26125"/>
                </a:lnTo>
                <a:lnTo>
                  <a:pt x="2638697" y="26125"/>
                </a:lnTo>
                <a:lnTo>
                  <a:pt x="3148148" y="39188"/>
                </a:lnTo>
                <a:lnTo>
                  <a:pt x="3174274" y="679268"/>
                </a:lnTo>
                <a:lnTo>
                  <a:pt x="3108960" y="927462"/>
                </a:lnTo>
                <a:lnTo>
                  <a:pt x="1815737" y="966651"/>
                </a:lnTo>
                <a:lnTo>
                  <a:pt x="666206" y="849085"/>
                </a:lnTo>
                <a:lnTo>
                  <a:pt x="169817" y="548640"/>
                </a:lnTo>
                <a:lnTo>
                  <a:pt x="0" y="52251"/>
                </a:lnTo>
              </a:path>
            </a:pathLst>
          </a:custGeom>
          <a:solidFill>
            <a:srgbClr val="605672"/>
          </a:solid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nb-NO" dirty="0">
              <a:solidFill>
                <a:prstClr val="black"/>
              </a:solidFill>
              <a:latin typeface="Verdana" pitchFamily="34" charset="0"/>
              <a:cs typeface="Arial" charset="0"/>
            </a:endParaRPr>
          </a:p>
        </p:txBody>
      </p:sp>
      <p:grpSp>
        <p:nvGrpSpPr>
          <p:cNvPr id="12" name="Group 11"/>
          <p:cNvGrpSpPr/>
          <p:nvPr/>
        </p:nvGrpSpPr>
        <p:grpSpPr>
          <a:xfrm>
            <a:off x="2273887" y="2648988"/>
            <a:ext cx="8178800" cy="711200"/>
            <a:chOff x="679450" y="1701800"/>
            <a:chExt cx="8178800" cy="711200"/>
          </a:xfrm>
        </p:grpSpPr>
        <p:sp>
          <p:nvSpPr>
            <p:cNvPr id="13" name="Freeform 9"/>
            <p:cNvSpPr/>
            <p:nvPr/>
          </p:nvSpPr>
          <p:spPr bwMode="auto">
            <a:xfrm>
              <a:off x="679450" y="1701800"/>
              <a:ext cx="4152900" cy="711200"/>
            </a:xfrm>
            <a:custGeom>
              <a:avLst/>
              <a:gdLst>
                <a:gd name="connsiteX0" fmla="*/ 0 w 4152900"/>
                <a:gd name="connsiteY0" fmla="*/ 666750 h 711200"/>
                <a:gd name="connsiteX1" fmla="*/ 190500 w 4152900"/>
                <a:gd name="connsiteY1" fmla="*/ 673100 h 711200"/>
                <a:gd name="connsiteX2" fmla="*/ 368300 w 4152900"/>
                <a:gd name="connsiteY2" fmla="*/ 685800 h 711200"/>
                <a:gd name="connsiteX3" fmla="*/ 603250 w 4152900"/>
                <a:gd name="connsiteY3" fmla="*/ 711200 h 711200"/>
                <a:gd name="connsiteX4" fmla="*/ 863600 w 4152900"/>
                <a:gd name="connsiteY4" fmla="*/ 660400 h 711200"/>
                <a:gd name="connsiteX5" fmla="*/ 1028700 w 4152900"/>
                <a:gd name="connsiteY5" fmla="*/ 673100 h 711200"/>
                <a:gd name="connsiteX6" fmla="*/ 1339850 w 4152900"/>
                <a:gd name="connsiteY6" fmla="*/ 0 h 711200"/>
                <a:gd name="connsiteX7" fmla="*/ 1549400 w 4152900"/>
                <a:gd name="connsiteY7" fmla="*/ 44450 h 711200"/>
                <a:gd name="connsiteX8" fmla="*/ 1720850 w 4152900"/>
                <a:gd name="connsiteY8" fmla="*/ 69850 h 711200"/>
                <a:gd name="connsiteX9" fmla="*/ 2038350 w 4152900"/>
                <a:gd name="connsiteY9" fmla="*/ 44450 h 711200"/>
                <a:gd name="connsiteX10" fmla="*/ 2362200 w 4152900"/>
                <a:gd name="connsiteY10" fmla="*/ 44450 h 711200"/>
                <a:gd name="connsiteX11" fmla="*/ 2762250 w 4152900"/>
                <a:gd name="connsiteY11" fmla="*/ 38100 h 711200"/>
                <a:gd name="connsiteX12" fmla="*/ 3143250 w 4152900"/>
                <a:gd name="connsiteY12" fmla="*/ 57150 h 711200"/>
                <a:gd name="connsiteX13" fmla="*/ 3676650 w 4152900"/>
                <a:gd name="connsiteY13" fmla="*/ 57150 h 711200"/>
                <a:gd name="connsiteX14" fmla="*/ 4076700 w 4152900"/>
                <a:gd name="connsiteY14" fmla="*/ 57150 h 711200"/>
                <a:gd name="connsiteX15" fmla="*/ 4152900 w 4152900"/>
                <a:gd name="connsiteY15" fmla="*/ 50800 h 71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52900" h="711200">
                  <a:moveTo>
                    <a:pt x="0" y="666750"/>
                  </a:moveTo>
                  <a:lnTo>
                    <a:pt x="190500" y="673100"/>
                  </a:lnTo>
                  <a:lnTo>
                    <a:pt x="368300" y="685800"/>
                  </a:lnTo>
                  <a:lnTo>
                    <a:pt x="603250" y="711200"/>
                  </a:lnTo>
                  <a:lnTo>
                    <a:pt x="863600" y="660400"/>
                  </a:lnTo>
                  <a:lnTo>
                    <a:pt x="1028700" y="673100"/>
                  </a:lnTo>
                  <a:lnTo>
                    <a:pt x="1339850" y="0"/>
                  </a:lnTo>
                  <a:lnTo>
                    <a:pt x="1549400" y="44450"/>
                  </a:lnTo>
                  <a:lnTo>
                    <a:pt x="1720850" y="69850"/>
                  </a:lnTo>
                  <a:lnTo>
                    <a:pt x="2038350" y="44450"/>
                  </a:lnTo>
                  <a:lnTo>
                    <a:pt x="2362200" y="44450"/>
                  </a:lnTo>
                  <a:lnTo>
                    <a:pt x="2762250" y="38100"/>
                  </a:lnTo>
                  <a:lnTo>
                    <a:pt x="3143250" y="57150"/>
                  </a:lnTo>
                  <a:lnTo>
                    <a:pt x="3676650" y="57150"/>
                  </a:lnTo>
                  <a:lnTo>
                    <a:pt x="4076700" y="57150"/>
                  </a:lnTo>
                  <a:lnTo>
                    <a:pt x="4152900" y="50800"/>
                  </a:lnTo>
                </a:path>
              </a:pathLst>
            </a:custGeom>
            <a:noFill/>
            <a:ln w="22225" cap="flat" cmpd="sng" algn="ctr">
              <a:solidFill>
                <a:srgbClr val="422C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nb-NO" dirty="0">
                <a:solidFill>
                  <a:prstClr val="black"/>
                </a:solidFill>
                <a:latin typeface="Verdana" pitchFamily="34" charset="0"/>
                <a:cs typeface="Arial" charset="0"/>
              </a:endParaRPr>
            </a:p>
          </p:txBody>
        </p:sp>
        <p:sp>
          <p:nvSpPr>
            <p:cNvPr id="14" name="Freeform 10"/>
            <p:cNvSpPr/>
            <p:nvPr/>
          </p:nvSpPr>
          <p:spPr bwMode="auto">
            <a:xfrm>
              <a:off x="4806950" y="1733550"/>
              <a:ext cx="4051300" cy="222250"/>
            </a:xfrm>
            <a:custGeom>
              <a:avLst/>
              <a:gdLst>
                <a:gd name="connsiteX0" fmla="*/ 0 w 4051300"/>
                <a:gd name="connsiteY0" fmla="*/ 19050 h 222250"/>
                <a:gd name="connsiteX1" fmla="*/ 336550 w 4051300"/>
                <a:gd name="connsiteY1" fmla="*/ 12700 h 222250"/>
                <a:gd name="connsiteX2" fmla="*/ 565150 w 4051300"/>
                <a:gd name="connsiteY2" fmla="*/ 6350 h 222250"/>
                <a:gd name="connsiteX3" fmla="*/ 666750 w 4051300"/>
                <a:gd name="connsiteY3" fmla="*/ 0 h 222250"/>
                <a:gd name="connsiteX4" fmla="*/ 781050 w 4051300"/>
                <a:gd name="connsiteY4" fmla="*/ 88900 h 222250"/>
                <a:gd name="connsiteX5" fmla="*/ 889000 w 4051300"/>
                <a:gd name="connsiteY5" fmla="*/ 165100 h 222250"/>
                <a:gd name="connsiteX6" fmla="*/ 1047750 w 4051300"/>
                <a:gd name="connsiteY6" fmla="*/ 196850 h 222250"/>
                <a:gd name="connsiteX7" fmla="*/ 1219200 w 4051300"/>
                <a:gd name="connsiteY7" fmla="*/ 196850 h 222250"/>
                <a:gd name="connsiteX8" fmla="*/ 1504950 w 4051300"/>
                <a:gd name="connsiteY8" fmla="*/ 215900 h 222250"/>
                <a:gd name="connsiteX9" fmla="*/ 1803400 w 4051300"/>
                <a:gd name="connsiteY9" fmla="*/ 222250 h 222250"/>
                <a:gd name="connsiteX10" fmla="*/ 2057400 w 4051300"/>
                <a:gd name="connsiteY10" fmla="*/ 209550 h 222250"/>
                <a:gd name="connsiteX11" fmla="*/ 2419350 w 4051300"/>
                <a:gd name="connsiteY11" fmla="*/ 184150 h 222250"/>
                <a:gd name="connsiteX12" fmla="*/ 2978150 w 4051300"/>
                <a:gd name="connsiteY12" fmla="*/ 158750 h 222250"/>
                <a:gd name="connsiteX13" fmla="*/ 3282950 w 4051300"/>
                <a:gd name="connsiteY13" fmla="*/ 152400 h 222250"/>
                <a:gd name="connsiteX14" fmla="*/ 3613150 w 4051300"/>
                <a:gd name="connsiteY14" fmla="*/ 171450 h 222250"/>
                <a:gd name="connsiteX15" fmla="*/ 3930650 w 4051300"/>
                <a:gd name="connsiteY15" fmla="*/ 184150 h 222250"/>
                <a:gd name="connsiteX16" fmla="*/ 4051300 w 4051300"/>
                <a:gd name="connsiteY16" fmla="*/ 177800 h 222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051300" h="222250">
                  <a:moveTo>
                    <a:pt x="0" y="19050"/>
                  </a:moveTo>
                  <a:lnTo>
                    <a:pt x="336550" y="12700"/>
                  </a:lnTo>
                  <a:lnTo>
                    <a:pt x="565150" y="6350"/>
                  </a:lnTo>
                  <a:lnTo>
                    <a:pt x="666750" y="0"/>
                  </a:lnTo>
                  <a:lnTo>
                    <a:pt x="781050" y="88900"/>
                  </a:lnTo>
                  <a:lnTo>
                    <a:pt x="889000" y="165100"/>
                  </a:lnTo>
                  <a:lnTo>
                    <a:pt x="1047750" y="196850"/>
                  </a:lnTo>
                  <a:lnTo>
                    <a:pt x="1219200" y="196850"/>
                  </a:lnTo>
                  <a:lnTo>
                    <a:pt x="1504950" y="215900"/>
                  </a:lnTo>
                  <a:lnTo>
                    <a:pt x="1803400" y="222250"/>
                  </a:lnTo>
                  <a:lnTo>
                    <a:pt x="2057400" y="209550"/>
                  </a:lnTo>
                  <a:lnTo>
                    <a:pt x="2419350" y="184150"/>
                  </a:lnTo>
                  <a:lnTo>
                    <a:pt x="2978150" y="158750"/>
                  </a:lnTo>
                  <a:lnTo>
                    <a:pt x="3282950" y="152400"/>
                  </a:lnTo>
                  <a:lnTo>
                    <a:pt x="3613150" y="171450"/>
                  </a:lnTo>
                  <a:lnTo>
                    <a:pt x="3930650" y="184150"/>
                  </a:lnTo>
                  <a:lnTo>
                    <a:pt x="4051300" y="177800"/>
                  </a:lnTo>
                </a:path>
              </a:pathLst>
            </a:custGeom>
            <a:noFill/>
            <a:ln w="22225" cap="flat" cmpd="sng" algn="ctr">
              <a:solidFill>
                <a:srgbClr val="422C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nb-NO" dirty="0">
                <a:solidFill>
                  <a:prstClr val="black"/>
                </a:solidFill>
                <a:latin typeface="Arial" charset="0"/>
                <a:cs typeface="Arial" charset="0"/>
              </a:endParaRPr>
            </a:p>
          </p:txBody>
        </p:sp>
      </p:grpSp>
      <p:cxnSp>
        <p:nvCxnSpPr>
          <p:cNvPr id="15" name="Straight Connector 16"/>
          <p:cNvCxnSpPr/>
          <p:nvPr/>
        </p:nvCxnSpPr>
        <p:spPr bwMode="auto">
          <a:xfrm flipH="1">
            <a:off x="3387496" y="2668763"/>
            <a:ext cx="309765" cy="673141"/>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16" name="Straight Connector 19"/>
          <p:cNvCxnSpPr/>
          <p:nvPr/>
        </p:nvCxnSpPr>
        <p:spPr bwMode="auto">
          <a:xfrm flipH="1">
            <a:off x="3490006" y="2681173"/>
            <a:ext cx="309765" cy="673141"/>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17" name="Straight Connector 20"/>
          <p:cNvCxnSpPr/>
          <p:nvPr/>
        </p:nvCxnSpPr>
        <p:spPr bwMode="auto">
          <a:xfrm flipH="1">
            <a:off x="3592516" y="2714434"/>
            <a:ext cx="309765" cy="673141"/>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18" name="Straight Connector 21"/>
          <p:cNvCxnSpPr/>
          <p:nvPr/>
        </p:nvCxnSpPr>
        <p:spPr bwMode="auto">
          <a:xfrm flipH="1">
            <a:off x="3695026" y="2717909"/>
            <a:ext cx="309765" cy="673141"/>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19" name="Straight Connector 22"/>
          <p:cNvCxnSpPr/>
          <p:nvPr/>
        </p:nvCxnSpPr>
        <p:spPr bwMode="auto">
          <a:xfrm flipH="1">
            <a:off x="3797536" y="2709469"/>
            <a:ext cx="309765" cy="673141"/>
          </a:xfrm>
          <a:prstGeom prst="line">
            <a:avLst/>
          </a:prstGeom>
          <a:solidFill>
            <a:schemeClr val="accent1"/>
          </a:solidFill>
          <a:ln w="19050" cap="flat" cmpd="sng" algn="ctr">
            <a:solidFill>
              <a:schemeClr val="tx1"/>
            </a:solidFill>
            <a:prstDash val="solid"/>
            <a:round/>
            <a:headEnd type="none" w="med" len="med"/>
            <a:tailEnd type="none" w="med" len="med"/>
          </a:ln>
          <a:effectLst/>
        </p:spPr>
      </p:cxnSp>
      <p:sp>
        <p:nvSpPr>
          <p:cNvPr id="20" name="AutoShape 5"/>
          <p:cNvSpPr>
            <a:spLocks noChangeArrowheads="1"/>
          </p:cNvSpPr>
          <p:nvPr/>
        </p:nvSpPr>
        <p:spPr bwMode="auto">
          <a:xfrm rot="1072457">
            <a:off x="3260997" y="2797966"/>
            <a:ext cx="721946" cy="923861"/>
          </a:xfrm>
          <a:prstGeom prst="irregularSeal1">
            <a:avLst/>
          </a:prstGeom>
          <a:gradFill rotWithShape="0">
            <a:gsLst>
              <a:gs pos="0">
                <a:srgbClr val="FFFF00"/>
              </a:gs>
              <a:gs pos="100000">
                <a:srgbClr val="F84514"/>
              </a:gs>
            </a:gsLst>
            <a:path path="shape">
              <a:fillToRect l="50000" t="50000" r="50000" b="50000"/>
            </a:path>
          </a:gradFill>
          <a:ln w="28575">
            <a:noFill/>
            <a:miter lim="800000"/>
            <a:headEnd/>
            <a:tailEnd/>
          </a:ln>
          <a:effectLst/>
        </p:spPr>
        <p:txBody>
          <a:bodyPr wrap="none" anchor="ctr"/>
          <a:lstStyle/>
          <a:p>
            <a:pPr fontAlgn="base">
              <a:spcBef>
                <a:spcPct val="0"/>
              </a:spcBef>
              <a:spcAft>
                <a:spcPct val="0"/>
              </a:spcAft>
            </a:pPr>
            <a:endParaRPr lang="en-GB" dirty="0">
              <a:solidFill>
                <a:prstClr val="black"/>
              </a:solidFill>
              <a:latin typeface="Arial" charset="0"/>
              <a:cs typeface="Arial" charset="0"/>
            </a:endParaRPr>
          </a:p>
        </p:txBody>
      </p:sp>
      <p:pic>
        <p:nvPicPr>
          <p:cNvPr id="21" name="Picture 3"/>
          <p:cNvPicPr>
            <a:picLocks noChangeAspect="1" noChangeArrowheads="1"/>
          </p:cNvPicPr>
          <p:nvPr/>
        </p:nvPicPr>
        <p:blipFill>
          <a:blip r:embed="rId5" cstate="print"/>
          <a:srcRect/>
          <a:stretch>
            <a:fillRect/>
          </a:stretch>
        </p:blipFill>
        <p:spPr bwMode="auto">
          <a:xfrm>
            <a:off x="6404626" y="2262857"/>
            <a:ext cx="506906" cy="589083"/>
          </a:xfrm>
          <a:prstGeom prst="rect">
            <a:avLst/>
          </a:prstGeom>
          <a:noFill/>
          <a:ln w="9525">
            <a:noFill/>
            <a:miter lim="800000"/>
            <a:headEnd/>
            <a:tailEnd/>
          </a:ln>
          <a:effectLst/>
        </p:spPr>
      </p:pic>
      <p:pic>
        <p:nvPicPr>
          <p:cNvPr id="22" name="Picture 3"/>
          <p:cNvPicPr>
            <a:picLocks noChangeAspect="1" noChangeArrowheads="1"/>
          </p:cNvPicPr>
          <p:nvPr/>
        </p:nvPicPr>
        <p:blipFill>
          <a:blip r:embed="rId5" cstate="print"/>
          <a:srcRect/>
          <a:stretch>
            <a:fillRect/>
          </a:stretch>
        </p:blipFill>
        <p:spPr bwMode="auto">
          <a:xfrm>
            <a:off x="9118715" y="2456499"/>
            <a:ext cx="675139" cy="519966"/>
          </a:xfrm>
          <a:prstGeom prst="rect">
            <a:avLst/>
          </a:prstGeom>
          <a:noFill/>
          <a:ln w="9525">
            <a:noFill/>
            <a:miter lim="800000"/>
            <a:headEnd/>
            <a:tailEnd/>
          </a:ln>
          <a:effectLst/>
        </p:spPr>
      </p:pic>
      <p:grpSp>
        <p:nvGrpSpPr>
          <p:cNvPr id="23" name="Group 53"/>
          <p:cNvGrpSpPr/>
          <p:nvPr/>
        </p:nvGrpSpPr>
        <p:grpSpPr>
          <a:xfrm>
            <a:off x="4334465" y="2708022"/>
            <a:ext cx="1627199" cy="616944"/>
            <a:chOff x="2740027" y="1760834"/>
            <a:chExt cx="1627199" cy="616944"/>
          </a:xfrm>
        </p:grpSpPr>
        <p:sp>
          <p:nvSpPr>
            <p:cNvPr id="24" name="Freeform 47"/>
            <p:cNvSpPr/>
            <p:nvPr/>
          </p:nvSpPr>
          <p:spPr bwMode="auto">
            <a:xfrm rot="178179">
              <a:off x="2740027" y="1760834"/>
              <a:ext cx="1627199" cy="616944"/>
            </a:xfrm>
            <a:custGeom>
              <a:avLst/>
              <a:gdLst>
                <a:gd name="connsiteX0" fmla="*/ 0 w 1178805"/>
                <a:gd name="connsiteY0" fmla="*/ 473725 h 616944"/>
                <a:gd name="connsiteX1" fmla="*/ 77118 w 1178805"/>
                <a:gd name="connsiteY1" fmla="*/ 0 h 616944"/>
                <a:gd name="connsiteX2" fmla="*/ 231354 w 1178805"/>
                <a:gd name="connsiteY2" fmla="*/ 616944 h 616944"/>
                <a:gd name="connsiteX3" fmla="*/ 297455 w 1178805"/>
                <a:gd name="connsiteY3" fmla="*/ 121185 h 616944"/>
                <a:gd name="connsiteX4" fmla="*/ 407624 w 1178805"/>
                <a:gd name="connsiteY4" fmla="*/ 528809 h 616944"/>
                <a:gd name="connsiteX5" fmla="*/ 462708 w 1178805"/>
                <a:gd name="connsiteY5" fmla="*/ 165253 h 616944"/>
                <a:gd name="connsiteX6" fmla="*/ 572877 w 1178805"/>
                <a:gd name="connsiteY6" fmla="*/ 495759 h 616944"/>
                <a:gd name="connsiteX7" fmla="*/ 616944 w 1178805"/>
                <a:gd name="connsiteY7" fmla="*/ 165253 h 616944"/>
                <a:gd name="connsiteX8" fmla="*/ 727113 w 1178805"/>
                <a:gd name="connsiteY8" fmla="*/ 429658 h 616944"/>
                <a:gd name="connsiteX9" fmla="*/ 782197 w 1178805"/>
                <a:gd name="connsiteY9" fmla="*/ 209320 h 616944"/>
                <a:gd name="connsiteX10" fmla="*/ 892366 w 1178805"/>
                <a:gd name="connsiteY10" fmla="*/ 352539 h 616944"/>
                <a:gd name="connsiteX11" fmla="*/ 1178805 w 1178805"/>
                <a:gd name="connsiteY11" fmla="*/ 330506 h 616944"/>
                <a:gd name="connsiteX12" fmla="*/ 947450 w 1178805"/>
                <a:gd name="connsiteY12" fmla="*/ 253388 h 616944"/>
                <a:gd name="connsiteX13" fmla="*/ 980501 w 1178805"/>
                <a:gd name="connsiteY13" fmla="*/ 462708 h 616944"/>
                <a:gd name="connsiteX14" fmla="*/ 1134737 w 1178805"/>
                <a:gd name="connsiteY14" fmla="*/ 330506 h 616944"/>
                <a:gd name="connsiteX15" fmla="*/ 1145754 w 1178805"/>
                <a:gd name="connsiteY15" fmla="*/ 341523 h 616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78805" h="616944">
                  <a:moveTo>
                    <a:pt x="0" y="473725"/>
                  </a:moveTo>
                  <a:lnTo>
                    <a:pt x="77118" y="0"/>
                  </a:lnTo>
                  <a:lnTo>
                    <a:pt x="231354" y="616944"/>
                  </a:lnTo>
                  <a:lnTo>
                    <a:pt x="297455" y="121185"/>
                  </a:lnTo>
                  <a:lnTo>
                    <a:pt x="407624" y="528809"/>
                  </a:lnTo>
                  <a:lnTo>
                    <a:pt x="462708" y="165253"/>
                  </a:lnTo>
                  <a:lnTo>
                    <a:pt x="572877" y="495759"/>
                  </a:lnTo>
                  <a:lnTo>
                    <a:pt x="616944" y="165253"/>
                  </a:lnTo>
                  <a:lnTo>
                    <a:pt x="727113" y="429658"/>
                  </a:lnTo>
                  <a:lnTo>
                    <a:pt x="782197" y="209320"/>
                  </a:lnTo>
                  <a:lnTo>
                    <a:pt x="892366" y="352539"/>
                  </a:lnTo>
                  <a:lnTo>
                    <a:pt x="1178805" y="330506"/>
                  </a:lnTo>
                  <a:lnTo>
                    <a:pt x="947450" y="253388"/>
                  </a:lnTo>
                  <a:lnTo>
                    <a:pt x="980501" y="462708"/>
                  </a:lnTo>
                  <a:lnTo>
                    <a:pt x="1134737" y="330506"/>
                  </a:lnTo>
                  <a:lnTo>
                    <a:pt x="1145754" y="341523"/>
                  </a:lnTo>
                </a:path>
              </a:pathLst>
            </a:custGeom>
            <a:noFill/>
            <a:ln w="222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nb-NO" dirty="0">
                <a:solidFill>
                  <a:prstClr val="black"/>
                </a:solidFill>
                <a:latin typeface="Verdana" pitchFamily="34" charset="0"/>
                <a:cs typeface="Arial" charset="0"/>
              </a:endParaRPr>
            </a:p>
          </p:txBody>
        </p:sp>
        <p:sp>
          <p:nvSpPr>
            <p:cNvPr id="25" name="Freeform 52"/>
            <p:cNvSpPr/>
            <p:nvPr/>
          </p:nvSpPr>
          <p:spPr bwMode="auto">
            <a:xfrm>
              <a:off x="4050030" y="2042160"/>
              <a:ext cx="316230" cy="220980"/>
            </a:xfrm>
            <a:custGeom>
              <a:avLst/>
              <a:gdLst>
                <a:gd name="connsiteX0" fmla="*/ 0 w 316230"/>
                <a:gd name="connsiteY0" fmla="*/ 0 h 220980"/>
                <a:gd name="connsiteX1" fmla="*/ 34290 w 316230"/>
                <a:gd name="connsiteY1" fmla="*/ 220980 h 220980"/>
                <a:gd name="connsiteX2" fmla="*/ 316230 w 316230"/>
                <a:gd name="connsiteY2" fmla="*/ 87630 h 220980"/>
                <a:gd name="connsiteX3" fmla="*/ 0 w 316230"/>
                <a:gd name="connsiteY3" fmla="*/ 0 h 220980"/>
              </a:gdLst>
              <a:ahLst/>
              <a:cxnLst>
                <a:cxn ang="0">
                  <a:pos x="connsiteX0" y="connsiteY0"/>
                </a:cxn>
                <a:cxn ang="0">
                  <a:pos x="connsiteX1" y="connsiteY1"/>
                </a:cxn>
                <a:cxn ang="0">
                  <a:pos x="connsiteX2" y="connsiteY2"/>
                </a:cxn>
                <a:cxn ang="0">
                  <a:pos x="connsiteX3" y="connsiteY3"/>
                </a:cxn>
              </a:cxnLst>
              <a:rect l="l" t="t" r="r" b="b"/>
              <a:pathLst>
                <a:path w="316230" h="220980">
                  <a:moveTo>
                    <a:pt x="0" y="0"/>
                  </a:moveTo>
                  <a:lnTo>
                    <a:pt x="34290" y="220980"/>
                  </a:lnTo>
                  <a:lnTo>
                    <a:pt x="316230" y="87630"/>
                  </a:lnTo>
                  <a:lnTo>
                    <a:pt x="0" y="0"/>
                  </a:lnTo>
                  <a:close/>
                </a:path>
              </a:pathLst>
            </a:custGeom>
            <a:solidFill>
              <a:srgbClr val="FF0000"/>
            </a:solidFill>
            <a:ln w="127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nb-NO" dirty="0">
                <a:solidFill>
                  <a:prstClr val="black"/>
                </a:solidFill>
                <a:latin typeface="Verdana" pitchFamily="34" charset="0"/>
                <a:cs typeface="Arial" charset="0"/>
              </a:endParaRPr>
            </a:p>
          </p:txBody>
        </p:sp>
      </p:grpSp>
      <p:grpSp>
        <p:nvGrpSpPr>
          <p:cNvPr id="26" name="Group 55"/>
          <p:cNvGrpSpPr/>
          <p:nvPr/>
        </p:nvGrpSpPr>
        <p:grpSpPr>
          <a:xfrm>
            <a:off x="7077666" y="2918089"/>
            <a:ext cx="1627199" cy="616944"/>
            <a:chOff x="5483228" y="1970901"/>
            <a:chExt cx="1627199" cy="616944"/>
          </a:xfrm>
        </p:grpSpPr>
        <p:sp>
          <p:nvSpPr>
            <p:cNvPr id="27" name="Freeform 48"/>
            <p:cNvSpPr/>
            <p:nvPr/>
          </p:nvSpPr>
          <p:spPr bwMode="auto">
            <a:xfrm rot="21171914">
              <a:off x="5483228" y="1970901"/>
              <a:ext cx="1627199" cy="616944"/>
            </a:xfrm>
            <a:custGeom>
              <a:avLst/>
              <a:gdLst>
                <a:gd name="connsiteX0" fmla="*/ 0 w 1178805"/>
                <a:gd name="connsiteY0" fmla="*/ 473725 h 616944"/>
                <a:gd name="connsiteX1" fmla="*/ 77118 w 1178805"/>
                <a:gd name="connsiteY1" fmla="*/ 0 h 616944"/>
                <a:gd name="connsiteX2" fmla="*/ 231354 w 1178805"/>
                <a:gd name="connsiteY2" fmla="*/ 616944 h 616944"/>
                <a:gd name="connsiteX3" fmla="*/ 297455 w 1178805"/>
                <a:gd name="connsiteY3" fmla="*/ 121185 h 616944"/>
                <a:gd name="connsiteX4" fmla="*/ 407624 w 1178805"/>
                <a:gd name="connsiteY4" fmla="*/ 528809 h 616944"/>
                <a:gd name="connsiteX5" fmla="*/ 462708 w 1178805"/>
                <a:gd name="connsiteY5" fmla="*/ 165253 h 616944"/>
                <a:gd name="connsiteX6" fmla="*/ 572877 w 1178805"/>
                <a:gd name="connsiteY6" fmla="*/ 495759 h 616944"/>
                <a:gd name="connsiteX7" fmla="*/ 616944 w 1178805"/>
                <a:gd name="connsiteY7" fmla="*/ 165253 h 616944"/>
                <a:gd name="connsiteX8" fmla="*/ 727113 w 1178805"/>
                <a:gd name="connsiteY8" fmla="*/ 429658 h 616944"/>
                <a:gd name="connsiteX9" fmla="*/ 782197 w 1178805"/>
                <a:gd name="connsiteY9" fmla="*/ 209320 h 616944"/>
                <a:gd name="connsiteX10" fmla="*/ 892366 w 1178805"/>
                <a:gd name="connsiteY10" fmla="*/ 352539 h 616944"/>
                <a:gd name="connsiteX11" fmla="*/ 1178805 w 1178805"/>
                <a:gd name="connsiteY11" fmla="*/ 330506 h 616944"/>
                <a:gd name="connsiteX12" fmla="*/ 947450 w 1178805"/>
                <a:gd name="connsiteY12" fmla="*/ 253388 h 616944"/>
                <a:gd name="connsiteX13" fmla="*/ 980501 w 1178805"/>
                <a:gd name="connsiteY13" fmla="*/ 462708 h 616944"/>
                <a:gd name="connsiteX14" fmla="*/ 1134737 w 1178805"/>
                <a:gd name="connsiteY14" fmla="*/ 330506 h 616944"/>
                <a:gd name="connsiteX15" fmla="*/ 1145754 w 1178805"/>
                <a:gd name="connsiteY15" fmla="*/ 341523 h 616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78805" h="616944">
                  <a:moveTo>
                    <a:pt x="0" y="473725"/>
                  </a:moveTo>
                  <a:lnTo>
                    <a:pt x="77118" y="0"/>
                  </a:lnTo>
                  <a:lnTo>
                    <a:pt x="231354" y="616944"/>
                  </a:lnTo>
                  <a:lnTo>
                    <a:pt x="297455" y="121185"/>
                  </a:lnTo>
                  <a:lnTo>
                    <a:pt x="407624" y="528809"/>
                  </a:lnTo>
                  <a:lnTo>
                    <a:pt x="462708" y="165253"/>
                  </a:lnTo>
                  <a:lnTo>
                    <a:pt x="572877" y="495759"/>
                  </a:lnTo>
                  <a:lnTo>
                    <a:pt x="616944" y="165253"/>
                  </a:lnTo>
                  <a:lnTo>
                    <a:pt x="727113" y="429658"/>
                  </a:lnTo>
                  <a:lnTo>
                    <a:pt x="782197" y="209320"/>
                  </a:lnTo>
                  <a:lnTo>
                    <a:pt x="892366" y="352539"/>
                  </a:lnTo>
                  <a:lnTo>
                    <a:pt x="1178805" y="330506"/>
                  </a:lnTo>
                  <a:lnTo>
                    <a:pt x="947450" y="253388"/>
                  </a:lnTo>
                  <a:lnTo>
                    <a:pt x="980501" y="462708"/>
                  </a:lnTo>
                  <a:lnTo>
                    <a:pt x="1134737" y="330506"/>
                  </a:lnTo>
                  <a:lnTo>
                    <a:pt x="1145754" y="341523"/>
                  </a:lnTo>
                </a:path>
              </a:pathLst>
            </a:custGeom>
            <a:noFill/>
            <a:ln w="222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nb-NO" dirty="0">
                <a:solidFill>
                  <a:prstClr val="black"/>
                </a:solidFill>
                <a:latin typeface="Verdana" pitchFamily="34" charset="0"/>
                <a:cs typeface="Arial" charset="0"/>
              </a:endParaRPr>
            </a:p>
          </p:txBody>
        </p:sp>
        <p:sp>
          <p:nvSpPr>
            <p:cNvPr id="28" name="Freeform 54"/>
            <p:cNvSpPr/>
            <p:nvPr/>
          </p:nvSpPr>
          <p:spPr bwMode="auto">
            <a:xfrm>
              <a:off x="6774180" y="2164080"/>
              <a:ext cx="335280" cy="201930"/>
            </a:xfrm>
            <a:custGeom>
              <a:avLst/>
              <a:gdLst>
                <a:gd name="connsiteX0" fmla="*/ 0 w 335280"/>
                <a:gd name="connsiteY0" fmla="*/ 0 h 201930"/>
                <a:gd name="connsiteX1" fmla="*/ 76200 w 335280"/>
                <a:gd name="connsiteY1" fmla="*/ 201930 h 201930"/>
                <a:gd name="connsiteX2" fmla="*/ 335280 w 335280"/>
                <a:gd name="connsiteY2" fmla="*/ 34290 h 201930"/>
                <a:gd name="connsiteX3" fmla="*/ 0 w 335280"/>
                <a:gd name="connsiteY3" fmla="*/ 0 h 201930"/>
              </a:gdLst>
              <a:ahLst/>
              <a:cxnLst>
                <a:cxn ang="0">
                  <a:pos x="connsiteX0" y="connsiteY0"/>
                </a:cxn>
                <a:cxn ang="0">
                  <a:pos x="connsiteX1" y="connsiteY1"/>
                </a:cxn>
                <a:cxn ang="0">
                  <a:pos x="connsiteX2" y="connsiteY2"/>
                </a:cxn>
                <a:cxn ang="0">
                  <a:pos x="connsiteX3" y="connsiteY3"/>
                </a:cxn>
              </a:cxnLst>
              <a:rect l="l" t="t" r="r" b="b"/>
              <a:pathLst>
                <a:path w="335280" h="201930">
                  <a:moveTo>
                    <a:pt x="0" y="0"/>
                  </a:moveTo>
                  <a:lnTo>
                    <a:pt x="76200" y="201930"/>
                  </a:lnTo>
                  <a:lnTo>
                    <a:pt x="335280" y="34290"/>
                  </a:lnTo>
                  <a:lnTo>
                    <a:pt x="0" y="0"/>
                  </a:lnTo>
                  <a:close/>
                </a:path>
              </a:pathLst>
            </a:custGeom>
            <a:solidFill>
              <a:srgbClr val="FF0000"/>
            </a:solidFill>
            <a:ln w="127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nb-NO" dirty="0">
                <a:solidFill>
                  <a:prstClr val="black"/>
                </a:solidFill>
                <a:latin typeface="Verdana" pitchFamily="34" charset="0"/>
                <a:cs typeface="Arial" charset="0"/>
              </a:endParaRPr>
            </a:p>
          </p:txBody>
        </p:sp>
      </p:grpSp>
      <p:sp>
        <p:nvSpPr>
          <p:cNvPr id="29" name="Freeform 56"/>
          <p:cNvSpPr/>
          <p:nvPr/>
        </p:nvSpPr>
        <p:spPr bwMode="auto">
          <a:xfrm>
            <a:off x="2814141" y="5002598"/>
            <a:ext cx="7793434" cy="1828800"/>
          </a:xfrm>
          <a:custGeom>
            <a:avLst/>
            <a:gdLst>
              <a:gd name="connsiteX0" fmla="*/ 197708 w 8402594"/>
              <a:gd name="connsiteY0" fmla="*/ 852616 h 1828800"/>
              <a:gd name="connsiteX1" fmla="*/ 1210962 w 8402594"/>
              <a:gd name="connsiteY1" fmla="*/ 840259 h 1828800"/>
              <a:gd name="connsiteX2" fmla="*/ 2372497 w 8402594"/>
              <a:gd name="connsiteY2" fmla="*/ 939113 h 1828800"/>
              <a:gd name="connsiteX3" fmla="*/ 3682313 w 8402594"/>
              <a:gd name="connsiteY3" fmla="*/ 716691 h 1828800"/>
              <a:gd name="connsiteX4" fmla="*/ 5053913 w 8402594"/>
              <a:gd name="connsiteY4" fmla="*/ 753762 h 1828800"/>
              <a:gd name="connsiteX5" fmla="*/ 6314302 w 8402594"/>
              <a:gd name="connsiteY5" fmla="*/ 803189 h 1828800"/>
              <a:gd name="connsiteX6" fmla="*/ 7401697 w 8402594"/>
              <a:gd name="connsiteY6" fmla="*/ 729048 h 1828800"/>
              <a:gd name="connsiteX7" fmla="*/ 8031891 w 8402594"/>
              <a:gd name="connsiteY7" fmla="*/ 345989 h 1828800"/>
              <a:gd name="connsiteX8" fmla="*/ 8328454 w 8402594"/>
              <a:gd name="connsiteY8" fmla="*/ 0 h 1828800"/>
              <a:gd name="connsiteX9" fmla="*/ 8390237 w 8402594"/>
              <a:gd name="connsiteY9" fmla="*/ 370702 h 1828800"/>
              <a:gd name="connsiteX10" fmla="*/ 8402594 w 8402594"/>
              <a:gd name="connsiteY10" fmla="*/ 1223318 h 1828800"/>
              <a:gd name="connsiteX11" fmla="*/ 5721178 w 8402594"/>
              <a:gd name="connsiteY11" fmla="*/ 1828800 h 1828800"/>
              <a:gd name="connsiteX12" fmla="*/ 2854410 w 8402594"/>
              <a:gd name="connsiteY12" fmla="*/ 1668162 h 1828800"/>
              <a:gd name="connsiteX13" fmla="*/ 333632 w 8402594"/>
              <a:gd name="connsiteY13" fmla="*/ 1754659 h 1828800"/>
              <a:gd name="connsiteX14" fmla="*/ 0 w 8402594"/>
              <a:gd name="connsiteY14" fmla="*/ 1705232 h 1828800"/>
              <a:gd name="connsiteX15" fmla="*/ 86497 w 8402594"/>
              <a:gd name="connsiteY15" fmla="*/ 902043 h 1828800"/>
              <a:gd name="connsiteX16" fmla="*/ 247135 w 8402594"/>
              <a:gd name="connsiteY16" fmla="*/ 827902 h 1828800"/>
              <a:gd name="connsiteX17" fmla="*/ 358345 w 8402594"/>
              <a:gd name="connsiteY17" fmla="*/ 840259 h 1828800"/>
              <a:gd name="connsiteX18" fmla="*/ 370702 w 8402594"/>
              <a:gd name="connsiteY18" fmla="*/ 840259 h 182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402594" h="1828800">
                <a:moveTo>
                  <a:pt x="197708" y="852616"/>
                </a:moveTo>
                <a:lnTo>
                  <a:pt x="1210962" y="840259"/>
                </a:lnTo>
                <a:lnTo>
                  <a:pt x="2372497" y="939113"/>
                </a:lnTo>
                <a:lnTo>
                  <a:pt x="3682313" y="716691"/>
                </a:lnTo>
                <a:lnTo>
                  <a:pt x="5053913" y="753762"/>
                </a:lnTo>
                <a:lnTo>
                  <a:pt x="6314302" y="803189"/>
                </a:lnTo>
                <a:lnTo>
                  <a:pt x="7401697" y="729048"/>
                </a:lnTo>
                <a:lnTo>
                  <a:pt x="8031891" y="345989"/>
                </a:lnTo>
                <a:lnTo>
                  <a:pt x="8328454" y="0"/>
                </a:lnTo>
                <a:lnTo>
                  <a:pt x="8390237" y="370702"/>
                </a:lnTo>
                <a:lnTo>
                  <a:pt x="8402594" y="1223318"/>
                </a:lnTo>
                <a:lnTo>
                  <a:pt x="5721178" y="1828800"/>
                </a:lnTo>
                <a:lnTo>
                  <a:pt x="2854410" y="1668162"/>
                </a:lnTo>
                <a:lnTo>
                  <a:pt x="333632" y="1754659"/>
                </a:lnTo>
                <a:lnTo>
                  <a:pt x="0" y="1705232"/>
                </a:lnTo>
                <a:lnTo>
                  <a:pt x="86497" y="902043"/>
                </a:lnTo>
                <a:lnTo>
                  <a:pt x="247135" y="827902"/>
                </a:lnTo>
                <a:lnTo>
                  <a:pt x="358345" y="840259"/>
                </a:lnTo>
                <a:lnTo>
                  <a:pt x="370702" y="840259"/>
                </a:lnTo>
              </a:path>
            </a:pathLst>
          </a:custGeom>
          <a:solidFill>
            <a:schemeClr val="bg1"/>
          </a:solid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nb-NO" dirty="0">
              <a:solidFill>
                <a:prstClr val="black"/>
              </a:solidFill>
              <a:latin typeface="Verdana" pitchFamily="34" charset="0"/>
              <a:cs typeface="Arial" charset="0"/>
            </a:endParaRPr>
          </a:p>
        </p:txBody>
      </p:sp>
      <p:sp>
        <p:nvSpPr>
          <p:cNvPr id="30" name="TextBox 57"/>
          <p:cNvSpPr txBox="1"/>
          <p:nvPr/>
        </p:nvSpPr>
        <p:spPr>
          <a:xfrm>
            <a:off x="3954579" y="3505037"/>
            <a:ext cx="946093" cy="461665"/>
          </a:xfrm>
          <a:prstGeom prst="rect">
            <a:avLst/>
          </a:prstGeom>
          <a:noFill/>
        </p:spPr>
        <p:txBody>
          <a:bodyPr wrap="none" rtlCol="0">
            <a:spAutoFit/>
          </a:bodyPr>
          <a:lstStyle/>
          <a:p>
            <a:pPr fontAlgn="base">
              <a:spcBef>
                <a:spcPct val="0"/>
              </a:spcBef>
              <a:spcAft>
                <a:spcPct val="0"/>
              </a:spcAft>
            </a:pPr>
            <a:r>
              <a:rPr lang="nb-NO" sz="2400" b="1" dirty="0">
                <a:solidFill>
                  <a:prstClr val="white">
                    <a:lumMod val="95000"/>
                  </a:prstClr>
                </a:solidFill>
                <a:cs typeface="Arial" charset="0"/>
              </a:rPr>
              <a:t>Berg</a:t>
            </a:r>
          </a:p>
        </p:txBody>
      </p:sp>
      <p:sp>
        <p:nvSpPr>
          <p:cNvPr id="31" name="TextBox 58"/>
          <p:cNvSpPr txBox="1"/>
          <p:nvPr/>
        </p:nvSpPr>
        <p:spPr>
          <a:xfrm>
            <a:off x="8484612" y="3385588"/>
            <a:ext cx="1728358" cy="461665"/>
          </a:xfrm>
          <a:prstGeom prst="rect">
            <a:avLst/>
          </a:prstGeom>
          <a:noFill/>
        </p:spPr>
        <p:txBody>
          <a:bodyPr wrap="none" rtlCol="0">
            <a:spAutoFit/>
          </a:bodyPr>
          <a:lstStyle/>
          <a:p>
            <a:pPr fontAlgn="base">
              <a:spcBef>
                <a:spcPct val="0"/>
              </a:spcBef>
              <a:spcAft>
                <a:spcPct val="0"/>
              </a:spcAft>
            </a:pPr>
            <a:r>
              <a:rPr lang="nb-NO" sz="2400" b="1" dirty="0" err="1">
                <a:solidFill>
                  <a:prstClr val="white">
                    <a:lumMod val="95000"/>
                  </a:prstClr>
                </a:solidFill>
                <a:cs typeface="Arial" charset="0"/>
              </a:rPr>
              <a:t>Løsmasse</a:t>
            </a:r>
            <a:endParaRPr lang="nb-NO" sz="2400" b="1" dirty="0">
              <a:solidFill>
                <a:prstClr val="white">
                  <a:lumMod val="95000"/>
                </a:prstClr>
              </a:solidFill>
              <a:cs typeface="Arial" charset="0"/>
            </a:endParaRPr>
          </a:p>
        </p:txBody>
      </p:sp>
      <p:sp>
        <p:nvSpPr>
          <p:cNvPr id="32" name="TextBox 59"/>
          <p:cNvSpPr txBox="1"/>
          <p:nvPr/>
        </p:nvSpPr>
        <p:spPr>
          <a:xfrm>
            <a:off x="8757709" y="2969576"/>
            <a:ext cx="1510029" cy="369332"/>
          </a:xfrm>
          <a:prstGeom prst="rect">
            <a:avLst/>
          </a:prstGeom>
          <a:noFill/>
        </p:spPr>
        <p:txBody>
          <a:bodyPr wrap="none" rtlCol="0">
            <a:spAutoFit/>
          </a:bodyPr>
          <a:lstStyle/>
          <a:p>
            <a:pPr fontAlgn="base">
              <a:spcBef>
                <a:spcPct val="0"/>
              </a:spcBef>
              <a:spcAft>
                <a:spcPct val="0"/>
              </a:spcAft>
            </a:pPr>
            <a:r>
              <a:rPr lang="nb-NO" b="1" dirty="0">
                <a:solidFill>
                  <a:prstClr val="white">
                    <a:lumMod val="95000"/>
                  </a:prstClr>
                </a:solidFill>
                <a:cs typeface="Arial" charset="0"/>
              </a:rPr>
              <a:t>Fundament</a:t>
            </a:r>
          </a:p>
        </p:txBody>
      </p:sp>
      <p:cxnSp>
        <p:nvCxnSpPr>
          <p:cNvPr id="33" name="Straight Arrow Connector 62"/>
          <p:cNvCxnSpPr/>
          <p:nvPr/>
        </p:nvCxnSpPr>
        <p:spPr bwMode="auto">
          <a:xfrm flipV="1">
            <a:off x="3497378" y="2145793"/>
            <a:ext cx="2977978" cy="12358"/>
          </a:xfrm>
          <a:prstGeom prst="straightConnector1">
            <a:avLst/>
          </a:prstGeom>
          <a:solidFill>
            <a:schemeClr val="accent1"/>
          </a:solidFill>
          <a:ln w="28575" cap="flat" cmpd="sng" algn="ctr">
            <a:solidFill>
              <a:srgbClr val="0070C0"/>
            </a:solidFill>
            <a:prstDash val="solid"/>
            <a:round/>
            <a:headEnd type="none" w="med" len="med"/>
            <a:tailEnd type="arrow"/>
          </a:ln>
          <a:effectLst/>
        </p:spPr>
      </p:cxnSp>
      <p:cxnSp>
        <p:nvCxnSpPr>
          <p:cNvPr id="34" name="Straight Arrow Connector 67"/>
          <p:cNvCxnSpPr/>
          <p:nvPr/>
        </p:nvCxnSpPr>
        <p:spPr bwMode="auto">
          <a:xfrm>
            <a:off x="6763681" y="2137557"/>
            <a:ext cx="2442519" cy="8237"/>
          </a:xfrm>
          <a:prstGeom prst="straightConnector1">
            <a:avLst/>
          </a:prstGeom>
          <a:solidFill>
            <a:schemeClr val="accent1"/>
          </a:solidFill>
          <a:ln w="28575" cap="flat" cmpd="sng" algn="ctr">
            <a:solidFill>
              <a:srgbClr val="0070C0"/>
            </a:solidFill>
            <a:prstDash val="solid"/>
            <a:round/>
            <a:headEnd type="none" w="med" len="med"/>
            <a:tailEnd type="arrow"/>
          </a:ln>
          <a:effectLst/>
        </p:spPr>
      </p:cxnSp>
      <p:sp>
        <p:nvSpPr>
          <p:cNvPr id="35" name="Oval 70"/>
          <p:cNvSpPr/>
          <p:nvPr/>
        </p:nvSpPr>
        <p:spPr bwMode="auto">
          <a:xfrm>
            <a:off x="3460308" y="2096367"/>
            <a:ext cx="111211" cy="111211"/>
          </a:xfrm>
          <a:prstGeom prst="ellipse">
            <a:avLst/>
          </a:prstGeom>
          <a:solidFill>
            <a:srgbClr val="0070C0"/>
          </a:solidFill>
          <a:ln w="12700"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nb-NO">
              <a:solidFill>
                <a:prstClr val="black"/>
              </a:solidFill>
              <a:latin typeface="Verdana" pitchFamily="34" charset="0"/>
              <a:cs typeface="Arial" charset="0"/>
            </a:endParaRPr>
          </a:p>
        </p:txBody>
      </p:sp>
      <p:sp>
        <p:nvSpPr>
          <p:cNvPr id="36" name="TextBox 71"/>
          <p:cNvSpPr txBox="1"/>
          <p:nvPr/>
        </p:nvSpPr>
        <p:spPr>
          <a:xfrm>
            <a:off x="4407660" y="2178743"/>
            <a:ext cx="1164101" cy="369332"/>
          </a:xfrm>
          <a:prstGeom prst="rect">
            <a:avLst/>
          </a:prstGeom>
          <a:noFill/>
        </p:spPr>
        <p:txBody>
          <a:bodyPr wrap="none" rtlCol="0">
            <a:spAutoFit/>
          </a:bodyPr>
          <a:lstStyle/>
          <a:p>
            <a:pPr fontAlgn="base">
              <a:spcBef>
                <a:spcPct val="0"/>
              </a:spcBef>
              <a:spcAft>
                <a:spcPct val="0"/>
              </a:spcAft>
            </a:pPr>
            <a:r>
              <a:rPr lang="nb-NO" b="1" dirty="0">
                <a:solidFill>
                  <a:srgbClr val="0070C0"/>
                </a:solidFill>
                <a:cs typeface="Arial" charset="0"/>
              </a:rPr>
              <a:t>Avstand</a:t>
            </a:r>
          </a:p>
        </p:txBody>
      </p:sp>
      <p:sp>
        <p:nvSpPr>
          <p:cNvPr id="37" name="TextBox 72"/>
          <p:cNvSpPr txBox="1"/>
          <p:nvPr/>
        </p:nvSpPr>
        <p:spPr>
          <a:xfrm>
            <a:off x="7562752" y="2207575"/>
            <a:ext cx="1164101" cy="369332"/>
          </a:xfrm>
          <a:prstGeom prst="rect">
            <a:avLst/>
          </a:prstGeom>
          <a:noFill/>
        </p:spPr>
        <p:txBody>
          <a:bodyPr wrap="none" rtlCol="0">
            <a:spAutoFit/>
          </a:bodyPr>
          <a:lstStyle/>
          <a:p>
            <a:pPr fontAlgn="base">
              <a:spcBef>
                <a:spcPct val="0"/>
              </a:spcBef>
              <a:spcAft>
                <a:spcPct val="0"/>
              </a:spcAft>
            </a:pPr>
            <a:r>
              <a:rPr lang="nb-NO" b="1" dirty="0">
                <a:solidFill>
                  <a:srgbClr val="0070C0"/>
                </a:solidFill>
                <a:cs typeface="Arial" charset="0"/>
              </a:rPr>
              <a:t>Avstand</a:t>
            </a:r>
          </a:p>
        </p:txBody>
      </p:sp>
      <p:sp>
        <p:nvSpPr>
          <p:cNvPr id="39" name="TextBox 228"/>
          <p:cNvSpPr txBox="1">
            <a:spLocks noChangeArrowheads="1"/>
          </p:cNvSpPr>
          <p:nvPr/>
        </p:nvSpPr>
        <p:spPr bwMode="auto">
          <a:xfrm>
            <a:off x="6915669" y="5571040"/>
            <a:ext cx="2946468" cy="1200329"/>
          </a:xfrm>
          <a:prstGeom prst="rect">
            <a:avLst/>
          </a:prstGeom>
          <a:noFill/>
          <a:ln w="9525">
            <a:noFill/>
            <a:miter lim="800000"/>
            <a:headEnd/>
            <a:tailEnd/>
          </a:ln>
        </p:spPr>
        <p:txBody>
          <a:bodyPr wrap="square">
            <a:spAutoFit/>
          </a:bodyPr>
          <a:lstStyle/>
          <a:p>
            <a:pPr fontAlgn="base">
              <a:spcBef>
                <a:spcPct val="0"/>
              </a:spcBef>
              <a:spcAft>
                <a:spcPct val="0"/>
              </a:spcAft>
              <a:buFont typeface="Wingdings" pitchFamily="2" charset="2"/>
              <a:buChar char="§"/>
            </a:pPr>
            <a:r>
              <a:rPr lang="nb-NO" sz="1600" dirty="0">
                <a:solidFill>
                  <a:prstClr val="black"/>
                </a:solidFill>
                <a:cs typeface="Arial" charset="0"/>
              </a:rPr>
              <a:t> </a:t>
            </a:r>
            <a:r>
              <a:rPr lang="nb-NO" dirty="0">
                <a:solidFill>
                  <a:prstClr val="black"/>
                </a:solidFill>
                <a:cs typeface="Arial" charset="0"/>
              </a:rPr>
              <a:t>Lang avstand</a:t>
            </a:r>
          </a:p>
          <a:p>
            <a:pPr fontAlgn="base">
              <a:spcBef>
                <a:spcPct val="0"/>
              </a:spcBef>
              <a:spcAft>
                <a:spcPct val="0"/>
              </a:spcAft>
              <a:buFont typeface="Wingdings" pitchFamily="2" charset="2"/>
              <a:buChar char="§"/>
            </a:pPr>
            <a:r>
              <a:rPr lang="nb-NO" dirty="0">
                <a:solidFill>
                  <a:prstClr val="black"/>
                </a:solidFill>
                <a:cs typeface="Arial" charset="0"/>
              </a:rPr>
              <a:t> Bløt grunn</a:t>
            </a:r>
          </a:p>
          <a:p>
            <a:pPr fontAlgn="base">
              <a:spcBef>
                <a:spcPct val="0"/>
              </a:spcBef>
              <a:spcAft>
                <a:spcPct val="0"/>
              </a:spcAft>
              <a:buFont typeface="Wingdings" pitchFamily="2" charset="2"/>
              <a:buChar char="§"/>
            </a:pPr>
            <a:r>
              <a:rPr lang="nb-NO" dirty="0">
                <a:solidFill>
                  <a:prstClr val="black"/>
                </a:solidFill>
                <a:cs typeface="Arial" charset="0"/>
              </a:rPr>
              <a:t> ”Myk” fundamentering</a:t>
            </a:r>
            <a:br>
              <a:rPr lang="nb-NO" dirty="0">
                <a:solidFill>
                  <a:prstClr val="black"/>
                </a:solidFill>
                <a:cs typeface="Arial" charset="0"/>
              </a:rPr>
            </a:br>
            <a:r>
              <a:rPr lang="nb-NO" b="1" dirty="0">
                <a:solidFill>
                  <a:prstClr val="black"/>
                </a:solidFill>
                <a:cs typeface="Arial" charset="0"/>
              </a:rPr>
              <a:t>Gir lav frekvens</a:t>
            </a:r>
            <a:endParaRPr lang="nb-NO" sz="1600" b="1" dirty="0">
              <a:solidFill>
                <a:prstClr val="black"/>
              </a:solidFill>
              <a:cs typeface="Arial" charset="0"/>
            </a:endParaRPr>
          </a:p>
        </p:txBody>
      </p:sp>
      <p:sp>
        <p:nvSpPr>
          <p:cNvPr id="41" name="Up Arrow 76"/>
          <p:cNvSpPr/>
          <p:nvPr/>
        </p:nvSpPr>
        <p:spPr bwMode="auto">
          <a:xfrm>
            <a:off x="6413573" y="2516496"/>
            <a:ext cx="111210" cy="172994"/>
          </a:xfrm>
          <a:prstGeom prst="upArrow">
            <a:avLst/>
          </a:prstGeom>
          <a:solidFill>
            <a:srgbClr val="FF0000"/>
          </a:solidFill>
          <a:ln w="127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nb-NO">
              <a:solidFill>
                <a:prstClr val="black"/>
              </a:solidFill>
              <a:latin typeface="Verdana" pitchFamily="34" charset="0"/>
              <a:cs typeface="Arial" charset="0"/>
            </a:endParaRPr>
          </a:p>
        </p:txBody>
      </p:sp>
      <p:sp>
        <p:nvSpPr>
          <p:cNvPr id="42" name="Up Arrow 77"/>
          <p:cNvSpPr/>
          <p:nvPr/>
        </p:nvSpPr>
        <p:spPr bwMode="auto">
          <a:xfrm>
            <a:off x="9136178" y="2656540"/>
            <a:ext cx="111210" cy="172994"/>
          </a:xfrm>
          <a:prstGeom prst="upArrow">
            <a:avLst/>
          </a:prstGeom>
          <a:solidFill>
            <a:srgbClr val="FF0000"/>
          </a:solidFill>
          <a:ln w="127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nb-NO">
              <a:solidFill>
                <a:prstClr val="black"/>
              </a:solidFill>
              <a:latin typeface="Verdana" pitchFamily="34" charset="0"/>
              <a:cs typeface="Arial" charset="0"/>
            </a:endParaRPr>
          </a:p>
        </p:txBody>
      </p:sp>
      <p:sp>
        <p:nvSpPr>
          <p:cNvPr id="43" name="Freeform 61"/>
          <p:cNvSpPr/>
          <p:nvPr/>
        </p:nvSpPr>
        <p:spPr bwMode="auto">
          <a:xfrm>
            <a:off x="3553867" y="2775988"/>
            <a:ext cx="3004457" cy="2753248"/>
          </a:xfrm>
          <a:custGeom>
            <a:avLst/>
            <a:gdLst>
              <a:gd name="connsiteX0" fmla="*/ 2843683 w 3004457"/>
              <a:gd name="connsiteY0" fmla="*/ 0 h 2753248"/>
              <a:gd name="connsiteX1" fmla="*/ 2522136 w 3004457"/>
              <a:gd name="connsiteY1" fmla="*/ 291402 h 2753248"/>
              <a:gd name="connsiteX2" fmla="*/ 2200589 w 3004457"/>
              <a:gd name="connsiteY2" fmla="*/ 723481 h 2753248"/>
              <a:gd name="connsiteX3" fmla="*/ 1778558 w 3004457"/>
              <a:gd name="connsiteY3" fmla="*/ 914400 h 2753248"/>
              <a:gd name="connsiteX4" fmla="*/ 1497204 w 3004457"/>
              <a:gd name="connsiteY4" fmla="*/ 1256044 h 2753248"/>
              <a:gd name="connsiteX5" fmla="*/ 1135463 w 3004457"/>
              <a:gd name="connsiteY5" fmla="*/ 1487156 h 2753248"/>
              <a:gd name="connsiteX6" fmla="*/ 834013 w 3004457"/>
              <a:gd name="connsiteY6" fmla="*/ 1748413 h 2753248"/>
              <a:gd name="connsiteX7" fmla="*/ 653142 w 3004457"/>
              <a:gd name="connsiteY7" fmla="*/ 2009670 h 2753248"/>
              <a:gd name="connsiteX8" fmla="*/ 311498 w 3004457"/>
              <a:gd name="connsiteY8" fmla="*/ 2371411 h 2753248"/>
              <a:gd name="connsiteX9" fmla="*/ 160773 w 3004457"/>
              <a:gd name="connsiteY9" fmla="*/ 2622620 h 2753248"/>
              <a:gd name="connsiteX10" fmla="*/ 0 w 3004457"/>
              <a:gd name="connsiteY10" fmla="*/ 2733152 h 2753248"/>
              <a:gd name="connsiteX11" fmla="*/ 442127 w 3004457"/>
              <a:gd name="connsiteY11" fmla="*/ 2753248 h 2753248"/>
              <a:gd name="connsiteX12" fmla="*/ 914400 w 3004457"/>
              <a:gd name="connsiteY12" fmla="*/ 2140299 h 2753248"/>
              <a:gd name="connsiteX13" fmla="*/ 1286189 w 3004457"/>
              <a:gd name="connsiteY13" fmla="*/ 1637881 h 2753248"/>
              <a:gd name="connsiteX14" fmla="*/ 1939331 w 3004457"/>
              <a:gd name="connsiteY14" fmla="*/ 1286189 h 2753248"/>
              <a:gd name="connsiteX15" fmla="*/ 2250830 w 3004457"/>
              <a:gd name="connsiteY15" fmla="*/ 904352 h 2753248"/>
              <a:gd name="connsiteX16" fmla="*/ 2682909 w 3004457"/>
              <a:gd name="connsiteY16" fmla="*/ 482321 h 2753248"/>
              <a:gd name="connsiteX17" fmla="*/ 3004457 w 3004457"/>
              <a:gd name="connsiteY17" fmla="*/ 30145 h 2753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004457" h="2753248">
                <a:moveTo>
                  <a:pt x="2843683" y="0"/>
                </a:moveTo>
                <a:lnTo>
                  <a:pt x="2522136" y="291402"/>
                </a:lnTo>
                <a:lnTo>
                  <a:pt x="2200589" y="723481"/>
                </a:lnTo>
                <a:lnTo>
                  <a:pt x="1778558" y="914400"/>
                </a:lnTo>
                <a:lnTo>
                  <a:pt x="1497204" y="1256044"/>
                </a:lnTo>
                <a:lnTo>
                  <a:pt x="1135463" y="1487156"/>
                </a:lnTo>
                <a:lnTo>
                  <a:pt x="834013" y="1748413"/>
                </a:lnTo>
                <a:lnTo>
                  <a:pt x="653142" y="2009670"/>
                </a:lnTo>
                <a:lnTo>
                  <a:pt x="311498" y="2371411"/>
                </a:lnTo>
                <a:lnTo>
                  <a:pt x="160773" y="2622620"/>
                </a:lnTo>
                <a:lnTo>
                  <a:pt x="0" y="2733152"/>
                </a:lnTo>
                <a:lnTo>
                  <a:pt x="442127" y="2753248"/>
                </a:lnTo>
                <a:lnTo>
                  <a:pt x="914400" y="2140299"/>
                </a:lnTo>
                <a:lnTo>
                  <a:pt x="1286189" y="1637881"/>
                </a:lnTo>
                <a:lnTo>
                  <a:pt x="1939331" y="1286189"/>
                </a:lnTo>
                <a:lnTo>
                  <a:pt x="2250830" y="904352"/>
                </a:lnTo>
                <a:lnTo>
                  <a:pt x="2682909" y="482321"/>
                </a:lnTo>
                <a:lnTo>
                  <a:pt x="3004457" y="30145"/>
                </a:lnTo>
              </a:path>
            </a:pathLst>
          </a:custGeom>
          <a:solidFill>
            <a:srgbClr val="758986">
              <a:alpha val="71000"/>
            </a:srgbClr>
          </a:solid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nb-NO">
              <a:solidFill>
                <a:prstClr val="black"/>
              </a:solidFill>
              <a:latin typeface="Verdana" pitchFamily="34" charset="0"/>
              <a:cs typeface="Arial" charset="0"/>
            </a:endParaRPr>
          </a:p>
        </p:txBody>
      </p:sp>
      <p:cxnSp>
        <p:nvCxnSpPr>
          <p:cNvPr id="45" name="Straight Connector 23"/>
          <p:cNvCxnSpPr/>
          <p:nvPr/>
        </p:nvCxnSpPr>
        <p:spPr bwMode="auto">
          <a:xfrm flipH="1">
            <a:off x="3784686" y="4604788"/>
            <a:ext cx="872441" cy="20892"/>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46" name="Straight Connector 27"/>
          <p:cNvCxnSpPr/>
          <p:nvPr/>
        </p:nvCxnSpPr>
        <p:spPr bwMode="auto">
          <a:xfrm flipH="1" flipV="1">
            <a:off x="3815901" y="5119603"/>
            <a:ext cx="896310" cy="25012"/>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47" name="Straight Connector 29"/>
          <p:cNvCxnSpPr/>
          <p:nvPr/>
        </p:nvCxnSpPr>
        <p:spPr bwMode="auto">
          <a:xfrm flipH="1">
            <a:off x="3771835" y="4703940"/>
            <a:ext cx="940377" cy="8040"/>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48" name="Straight Connector 34"/>
          <p:cNvCxnSpPr/>
          <p:nvPr/>
        </p:nvCxnSpPr>
        <p:spPr bwMode="auto">
          <a:xfrm flipH="1">
            <a:off x="3814066" y="4823289"/>
            <a:ext cx="940377" cy="8040"/>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49" name="Straight Connector 35"/>
          <p:cNvCxnSpPr/>
          <p:nvPr/>
        </p:nvCxnSpPr>
        <p:spPr bwMode="auto">
          <a:xfrm flipH="1">
            <a:off x="3801214" y="5030773"/>
            <a:ext cx="940377" cy="8040"/>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50" name="Straight Connector 36"/>
          <p:cNvCxnSpPr/>
          <p:nvPr/>
        </p:nvCxnSpPr>
        <p:spPr bwMode="auto">
          <a:xfrm flipH="1" flipV="1">
            <a:off x="3788362" y="4893758"/>
            <a:ext cx="923848" cy="63571"/>
          </a:xfrm>
          <a:prstGeom prst="line">
            <a:avLst/>
          </a:prstGeom>
          <a:solidFill>
            <a:schemeClr val="accent1"/>
          </a:solidFill>
          <a:ln w="19050" cap="flat" cmpd="sng" algn="ctr">
            <a:solidFill>
              <a:schemeClr val="tx1"/>
            </a:solidFill>
            <a:prstDash val="solid"/>
            <a:round/>
            <a:headEnd type="none" w="med" len="med"/>
            <a:tailEnd type="none" w="med" len="med"/>
          </a:ln>
          <a:effectLst/>
        </p:spPr>
      </p:cxnSp>
      <p:grpSp>
        <p:nvGrpSpPr>
          <p:cNvPr id="51" name="Group 51"/>
          <p:cNvGrpSpPr/>
          <p:nvPr/>
        </p:nvGrpSpPr>
        <p:grpSpPr>
          <a:xfrm>
            <a:off x="4874045" y="3914866"/>
            <a:ext cx="1627199" cy="616944"/>
            <a:chOff x="3279607" y="2967678"/>
            <a:chExt cx="1627199" cy="616944"/>
          </a:xfrm>
        </p:grpSpPr>
        <p:sp>
          <p:nvSpPr>
            <p:cNvPr id="52" name="Freeform 45"/>
            <p:cNvSpPr/>
            <p:nvPr/>
          </p:nvSpPr>
          <p:spPr bwMode="auto">
            <a:xfrm rot="20392375">
              <a:off x="3279607" y="2967678"/>
              <a:ext cx="1627199" cy="616944"/>
            </a:xfrm>
            <a:custGeom>
              <a:avLst/>
              <a:gdLst>
                <a:gd name="connsiteX0" fmla="*/ 0 w 1178805"/>
                <a:gd name="connsiteY0" fmla="*/ 473725 h 616944"/>
                <a:gd name="connsiteX1" fmla="*/ 77118 w 1178805"/>
                <a:gd name="connsiteY1" fmla="*/ 0 h 616944"/>
                <a:gd name="connsiteX2" fmla="*/ 231354 w 1178805"/>
                <a:gd name="connsiteY2" fmla="*/ 616944 h 616944"/>
                <a:gd name="connsiteX3" fmla="*/ 297455 w 1178805"/>
                <a:gd name="connsiteY3" fmla="*/ 121185 h 616944"/>
                <a:gd name="connsiteX4" fmla="*/ 407624 w 1178805"/>
                <a:gd name="connsiteY4" fmla="*/ 528809 h 616944"/>
                <a:gd name="connsiteX5" fmla="*/ 462708 w 1178805"/>
                <a:gd name="connsiteY5" fmla="*/ 165253 h 616944"/>
                <a:gd name="connsiteX6" fmla="*/ 572877 w 1178805"/>
                <a:gd name="connsiteY6" fmla="*/ 495759 h 616944"/>
                <a:gd name="connsiteX7" fmla="*/ 616944 w 1178805"/>
                <a:gd name="connsiteY7" fmla="*/ 165253 h 616944"/>
                <a:gd name="connsiteX8" fmla="*/ 727113 w 1178805"/>
                <a:gd name="connsiteY8" fmla="*/ 429658 h 616944"/>
                <a:gd name="connsiteX9" fmla="*/ 782197 w 1178805"/>
                <a:gd name="connsiteY9" fmla="*/ 209320 h 616944"/>
                <a:gd name="connsiteX10" fmla="*/ 892366 w 1178805"/>
                <a:gd name="connsiteY10" fmla="*/ 352539 h 616944"/>
                <a:gd name="connsiteX11" fmla="*/ 1178805 w 1178805"/>
                <a:gd name="connsiteY11" fmla="*/ 330506 h 616944"/>
                <a:gd name="connsiteX12" fmla="*/ 947450 w 1178805"/>
                <a:gd name="connsiteY12" fmla="*/ 253388 h 616944"/>
                <a:gd name="connsiteX13" fmla="*/ 980501 w 1178805"/>
                <a:gd name="connsiteY13" fmla="*/ 462708 h 616944"/>
                <a:gd name="connsiteX14" fmla="*/ 1134737 w 1178805"/>
                <a:gd name="connsiteY14" fmla="*/ 330506 h 616944"/>
                <a:gd name="connsiteX15" fmla="*/ 1145754 w 1178805"/>
                <a:gd name="connsiteY15" fmla="*/ 341523 h 616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78805" h="616944">
                  <a:moveTo>
                    <a:pt x="0" y="473725"/>
                  </a:moveTo>
                  <a:lnTo>
                    <a:pt x="77118" y="0"/>
                  </a:lnTo>
                  <a:lnTo>
                    <a:pt x="231354" y="616944"/>
                  </a:lnTo>
                  <a:lnTo>
                    <a:pt x="297455" y="121185"/>
                  </a:lnTo>
                  <a:lnTo>
                    <a:pt x="407624" y="528809"/>
                  </a:lnTo>
                  <a:lnTo>
                    <a:pt x="462708" y="165253"/>
                  </a:lnTo>
                  <a:lnTo>
                    <a:pt x="572877" y="495759"/>
                  </a:lnTo>
                  <a:lnTo>
                    <a:pt x="616944" y="165253"/>
                  </a:lnTo>
                  <a:lnTo>
                    <a:pt x="727113" y="429658"/>
                  </a:lnTo>
                  <a:lnTo>
                    <a:pt x="782197" y="209320"/>
                  </a:lnTo>
                  <a:lnTo>
                    <a:pt x="892366" y="352539"/>
                  </a:lnTo>
                  <a:lnTo>
                    <a:pt x="1178805" y="330506"/>
                  </a:lnTo>
                  <a:lnTo>
                    <a:pt x="947450" y="253388"/>
                  </a:lnTo>
                  <a:lnTo>
                    <a:pt x="980501" y="462708"/>
                  </a:lnTo>
                  <a:lnTo>
                    <a:pt x="1134737" y="330506"/>
                  </a:lnTo>
                  <a:lnTo>
                    <a:pt x="1145754" y="341523"/>
                  </a:lnTo>
                </a:path>
              </a:pathLst>
            </a:custGeom>
            <a:noFill/>
            <a:ln w="222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nb-NO">
                <a:solidFill>
                  <a:prstClr val="black"/>
                </a:solidFill>
                <a:latin typeface="Verdana" pitchFamily="34" charset="0"/>
                <a:cs typeface="Arial" charset="0"/>
              </a:endParaRPr>
            </a:p>
          </p:txBody>
        </p:sp>
        <p:sp>
          <p:nvSpPr>
            <p:cNvPr id="53" name="Freeform 49"/>
            <p:cNvSpPr/>
            <p:nvPr/>
          </p:nvSpPr>
          <p:spPr bwMode="auto">
            <a:xfrm>
              <a:off x="4537710" y="3013710"/>
              <a:ext cx="331470" cy="228600"/>
            </a:xfrm>
            <a:custGeom>
              <a:avLst/>
              <a:gdLst>
                <a:gd name="connsiteX0" fmla="*/ 0 w 331470"/>
                <a:gd name="connsiteY0" fmla="*/ 41910 h 228600"/>
                <a:gd name="connsiteX1" fmla="*/ 118110 w 331470"/>
                <a:gd name="connsiteY1" fmla="*/ 228600 h 228600"/>
                <a:gd name="connsiteX2" fmla="*/ 331470 w 331470"/>
                <a:gd name="connsiteY2" fmla="*/ 0 h 228600"/>
                <a:gd name="connsiteX3" fmla="*/ 0 w 331470"/>
                <a:gd name="connsiteY3" fmla="*/ 41910 h 228600"/>
              </a:gdLst>
              <a:ahLst/>
              <a:cxnLst>
                <a:cxn ang="0">
                  <a:pos x="connsiteX0" y="connsiteY0"/>
                </a:cxn>
                <a:cxn ang="0">
                  <a:pos x="connsiteX1" y="connsiteY1"/>
                </a:cxn>
                <a:cxn ang="0">
                  <a:pos x="connsiteX2" y="connsiteY2"/>
                </a:cxn>
                <a:cxn ang="0">
                  <a:pos x="connsiteX3" y="connsiteY3"/>
                </a:cxn>
              </a:cxnLst>
              <a:rect l="l" t="t" r="r" b="b"/>
              <a:pathLst>
                <a:path w="331470" h="228600">
                  <a:moveTo>
                    <a:pt x="0" y="41910"/>
                  </a:moveTo>
                  <a:lnTo>
                    <a:pt x="118110" y="228600"/>
                  </a:lnTo>
                  <a:lnTo>
                    <a:pt x="331470" y="0"/>
                  </a:lnTo>
                  <a:lnTo>
                    <a:pt x="0" y="41910"/>
                  </a:lnTo>
                  <a:close/>
                </a:path>
              </a:pathLst>
            </a:custGeom>
            <a:solidFill>
              <a:srgbClr val="FF0000"/>
            </a:solidFill>
            <a:ln w="127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nb-NO">
                <a:solidFill>
                  <a:prstClr val="black"/>
                </a:solidFill>
                <a:latin typeface="Verdana" pitchFamily="34" charset="0"/>
                <a:cs typeface="Arial" charset="0"/>
              </a:endParaRPr>
            </a:p>
          </p:txBody>
        </p:sp>
      </p:grpSp>
      <p:sp>
        <p:nvSpPr>
          <p:cNvPr id="54" name="TextBox 60"/>
          <p:cNvSpPr txBox="1"/>
          <p:nvPr/>
        </p:nvSpPr>
        <p:spPr>
          <a:xfrm>
            <a:off x="5969201" y="2837770"/>
            <a:ext cx="1510029" cy="369332"/>
          </a:xfrm>
          <a:prstGeom prst="rect">
            <a:avLst/>
          </a:prstGeom>
          <a:noFill/>
        </p:spPr>
        <p:txBody>
          <a:bodyPr wrap="none" rtlCol="0">
            <a:spAutoFit/>
          </a:bodyPr>
          <a:lstStyle/>
          <a:p>
            <a:pPr fontAlgn="base">
              <a:spcBef>
                <a:spcPct val="0"/>
              </a:spcBef>
              <a:spcAft>
                <a:spcPct val="0"/>
              </a:spcAft>
            </a:pPr>
            <a:r>
              <a:rPr lang="nb-NO" b="1" dirty="0">
                <a:solidFill>
                  <a:prstClr val="white">
                    <a:lumMod val="95000"/>
                  </a:prstClr>
                </a:solidFill>
                <a:cs typeface="Arial" charset="0"/>
              </a:rPr>
              <a:t>Fundament</a:t>
            </a:r>
          </a:p>
        </p:txBody>
      </p:sp>
      <p:sp>
        <p:nvSpPr>
          <p:cNvPr id="38" name="TextBox 228"/>
          <p:cNvSpPr txBox="1">
            <a:spLocks noChangeArrowheads="1"/>
          </p:cNvSpPr>
          <p:nvPr/>
        </p:nvSpPr>
        <p:spPr bwMode="auto">
          <a:xfrm>
            <a:off x="2985951" y="5294040"/>
            <a:ext cx="2946468" cy="1477328"/>
          </a:xfrm>
          <a:prstGeom prst="rect">
            <a:avLst/>
          </a:prstGeom>
          <a:noFill/>
          <a:ln w="9525">
            <a:noFill/>
            <a:miter lim="800000"/>
            <a:headEnd/>
            <a:tailEnd/>
          </a:ln>
        </p:spPr>
        <p:txBody>
          <a:bodyPr wrap="square">
            <a:spAutoFit/>
          </a:bodyPr>
          <a:lstStyle/>
          <a:p>
            <a:pPr fontAlgn="base">
              <a:spcBef>
                <a:spcPct val="0"/>
              </a:spcBef>
              <a:spcAft>
                <a:spcPct val="0"/>
              </a:spcAft>
              <a:buFont typeface="Wingdings" pitchFamily="2" charset="2"/>
              <a:buChar char="§"/>
            </a:pPr>
            <a:r>
              <a:rPr lang="nb-NO" dirty="0">
                <a:solidFill>
                  <a:prstClr val="black"/>
                </a:solidFill>
                <a:latin typeface="Arial" charset="0"/>
                <a:cs typeface="Arial" charset="0"/>
              </a:rPr>
              <a:t> </a:t>
            </a:r>
            <a:r>
              <a:rPr lang="nb-NO" dirty="0">
                <a:solidFill>
                  <a:prstClr val="black"/>
                </a:solidFill>
                <a:cs typeface="Arial" charset="0"/>
              </a:rPr>
              <a:t>Kort avstand</a:t>
            </a:r>
          </a:p>
          <a:p>
            <a:pPr fontAlgn="base">
              <a:spcBef>
                <a:spcPct val="0"/>
              </a:spcBef>
              <a:spcAft>
                <a:spcPct val="0"/>
              </a:spcAft>
              <a:buFont typeface="Wingdings" pitchFamily="2" charset="2"/>
              <a:buChar char="§"/>
            </a:pPr>
            <a:r>
              <a:rPr lang="nb-NO" dirty="0">
                <a:solidFill>
                  <a:prstClr val="black"/>
                </a:solidFill>
                <a:cs typeface="Arial" charset="0"/>
              </a:rPr>
              <a:t> Fast berg</a:t>
            </a:r>
          </a:p>
          <a:p>
            <a:pPr fontAlgn="base">
              <a:spcBef>
                <a:spcPct val="0"/>
              </a:spcBef>
              <a:spcAft>
                <a:spcPct val="0"/>
              </a:spcAft>
              <a:buFont typeface="Wingdings" pitchFamily="2" charset="2"/>
              <a:buChar char="§"/>
            </a:pPr>
            <a:r>
              <a:rPr lang="nb-NO" dirty="0">
                <a:solidFill>
                  <a:prstClr val="black"/>
                </a:solidFill>
                <a:cs typeface="Arial" charset="0"/>
              </a:rPr>
              <a:t> Direkte fundamentering</a:t>
            </a:r>
          </a:p>
          <a:p>
            <a:pPr fontAlgn="base">
              <a:spcBef>
                <a:spcPct val="0"/>
              </a:spcBef>
              <a:spcAft>
                <a:spcPct val="0"/>
              </a:spcAft>
              <a:buFont typeface="Wingdings" pitchFamily="2" charset="2"/>
              <a:buChar char="§"/>
            </a:pPr>
            <a:r>
              <a:rPr lang="nb-NO" dirty="0">
                <a:solidFill>
                  <a:prstClr val="black"/>
                </a:solidFill>
                <a:cs typeface="Arial" charset="0"/>
              </a:rPr>
              <a:t> Hardganger etc.</a:t>
            </a:r>
            <a:r>
              <a:rPr lang="nb-NO" sz="1600" dirty="0">
                <a:solidFill>
                  <a:prstClr val="black"/>
                </a:solidFill>
                <a:cs typeface="Arial" charset="0"/>
              </a:rPr>
              <a:t/>
            </a:r>
            <a:br>
              <a:rPr lang="nb-NO" sz="1600" dirty="0">
                <a:solidFill>
                  <a:prstClr val="black"/>
                </a:solidFill>
                <a:cs typeface="Arial" charset="0"/>
              </a:rPr>
            </a:br>
            <a:r>
              <a:rPr lang="nb-NO" b="1" dirty="0">
                <a:solidFill>
                  <a:prstClr val="black"/>
                </a:solidFill>
                <a:cs typeface="Arial" charset="0"/>
              </a:rPr>
              <a:t>Gir høy frekvens</a:t>
            </a:r>
            <a:endParaRPr lang="nb-NO" sz="1600" b="1" dirty="0">
              <a:solidFill>
                <a:prstClr val="black"/>
              </a:solidFill>
              <a:cs typeface="Arial" charset="0"/>
            </a:endParaRPr>
          </a:p>
        </p:txBody>
      </p:sp>
      <p:sp>
        <p:nvSpPr>
          <p:cNvPr id="44" name="AutoShape 5"/>
          <p:cNvSpPr>
            <a:spLocks noChangeArrowheads="1"/>
          </p:cNvSpPr>
          <p:nvPr/>
        </p:nvSpPr>
        <p:spPr bwMode="auto">
          <a:xfrm rot="4892275">
            <a:off x="4036717" y="4444817"/>
            <a:ext cx="1026265" cy="851159"/>
          </a:xfrm>
          <a:prstGeom prst="irregularSeal1">
            <a:avLst/>
          </a:prstGeom>
          <a:gradFill rotWithShape="0">
            <a:gsLst>
              <a:gs pos="0">
                <a:srgbClr val="FFFF00"/>
              </a:gs>
              <a:gs pos="100000">
                <a:srgbClr val="F84514"/>
              </a:gs>
            </a:gsLst>
            <a:path path="shape">
              <a:fillToRect l="50000" t="50000" r="50000" b="50000"/>
            </a:path>
          </a:gradFill>
          <a:ln w="28575">
            <a:noFill/>
            <a:miter lim="800000"/>
            <a:headEnd/>
            <a:tailEnd/>
          </a:ln>
          <a:effectLst/>
        </p:spPr>
        <p:txBody>
          <a:bodyPr wrap="none" anchor="ctr"/>
          <a:lstStyle/>
          <a:p>
            <a:pPr fontAlgn="base">
              <a:spcBef>
                <a:spcPct val="0"/>
              </a:spcBef>
              <a:spcAft>
                <a:spcPct val="0"/>
              </a:spcAft>
            </a:pPr>
            <a:endParaRPr lang="en-GB">
              <a:solidFill>
                <a:prstClr val="black"/>
              </a:solidFill>
              <a:latin typeface="Arial" charset="0"/>
              <a:cs typeface="Arial" charset="0"/>
            </a:endParaRPr>
          </a:p>
        </p:txBody>
      </p:sp>
      <p:grpSp>
        <p:nvGrpSpPr>
          <p:cNvPr id="57" name="Group 51"/>
          <p:cNvGrpSpPr/>
          <p:nvPr/>
        </p:nvGrpSpPr>
        <p:grpSpPr>
          <a:xfrm rot="19949263">
            <a:off x="4689489" y="3510807"/>
            <a:ext cx="1627199" cy="616944"/>
            <a:chOff x="3279607" y="2967678"/>
            <a:chExt cx="1627199" cy="616944"/>
          </a:xfrm>
        </p:grpSpPr>
        <p:sp>
          <p:nvSpPr>
            <p:cNvPr id="58" name="Freeform 45"/>
            <p:cNvSpPr/>
            <p:nvPr/>
          </p:nvSpPr>
          <p:spPr bwMode="auto">
            <a:xfrm rot="20392375">
              <a:off x="3279607" y="2967678"/>
              <a:ext cx="1627199" cy="616944"/>
            </a:xfrm>
            <a:custGeom>
              <a:avLst/>
              <a:gdLst>
                <a:gd name="connsiteX0" fmla="*/ 0 w 1178805"/>
                <a:gd name="connsiteY0" fmla="*/ 473725 h 616944"/>
                <a:gd name="connsiteX1" fmla="*/ 77118 w 1178805"/>
                <a:gd name="connsiteY1" fmla="*/ 0 h 616944"/>
                <a:gd name="connsiteX2" fmla="*/ 231354 w 1178805"/>
                <a:gd name="connsiteY2" fmla="*/ 616944 h 616944"/>
                <a:gd name="connsiteX3" fmla="*/ 297455 w 1178805"/>
                <a:gd name="connsiteY3" fmla="*/ 121185 h 616944"/>
                <a:gd name="connsiteX4" fmla="*/ 407624 w 1178805"/>
                <a:gd name="connsiteY4" fmla="*/ 528809 h 616944"/>
                <a:gd name="connsiteX5" fmla="*/ 462708 w 1178805"/>
                <a:gd name="connsiteY5" fmla="*/ 165253 h 616944"/>
                <a:gd name="connsiteX6" fmla="*/ 572877 w 1178805"/>
                <a:gd name="connsiteY6" fmla="*/ 495759 h 616944"/>
                <a:gd name="connsiteX7" fmla="*/ 616944 w 1178805"/>
                <a:gd name="connsiteY7" fmla="*/ 165253 h 616944"/>
                <a:gd name="connsiteX8" fmla="*/ 727113 w 1178805"/>
                <a:gd name="connsiteY8" fmla="*/ 429658 h 616944"/>
                <a:gd name="connsiteX9" fmla="*/ 782197 w 1178805"/>
                <a:gd name="connsiteY9" fmla="*/ 209320 h 616944"/>
                <a:gd name="connsiteX10" fmla="*/ 892366 w 1178805"/>
                <a:gd name="connsiteY10" fmla="*/ 352539 h 616944"/>
                <a:gd name="connsiteX11" fmla="*/ 1178805 w 1178805"/>
                <a:gd name="connsiteY11" fmla="*/ 330506 h 616944"/>
                <a:gd name="connsiteX12" fmla="*/ 947450 w 1178805"/>
                <a:gd name="connsiteY12" fmla="*/ 253388 h 616944"/>
                <a:gd name="connsiteX13" fmla="*/ 980501 w 1178805"/>
                <a:gd name="connsiteY13" fmla="*/ 462708 h 616944"/>
                <a:gd name="connsiteX14" fmla="*/ 1134737 w 1178805"/>
                <a:gd name="connsiteY14" fmla="*/ 330506 h 616944"/>
                <a:gd name="connsiteX15" fmla="*/ 1145754 w 1178805"/>
                <a:gd name="connsiteY15" fmla="*/ 341523 h 616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78805" h="616944">
                  <a:moveTo>
                    <a:pt x="0" y="473725"/>
                  </a:moveTo>
                  <a:lnTo>
                    <a:pt x="77118" y="0"/>
                  </a:lnTo>
                  <a:lnTo>
                    <a:pt x="231354" y="616944"/>
                  </a:lnTo>
                  <a:lnTo>
                    <a:pt x="297455" y="121185"/>
                  </a:lnTo>
                  <a:lnTo>
                    <a:pt x="407624" y="528809"/>
                  </a:lnTo>
                  <a:lnTo>
                    <a:pt x="462708" y="165253"/>
                  </a:lnTo>
                  <a:lnTo>
                    <a:pt x="572877" y="495759"/>
                  </a:lnTo>
                  <a:lnTo>
                    <a:pt x="616944" y="165253"/>
                  </a:lnTo>
                  <a:lnTo>
                    <a:pt x="727113" y="429658"/>
                  </a:lnTo>
                  <a:lnTo>
                    <a:pt x="782197" y="209320"/>
                  </a:lnTo>
                  <a:lnTo>
                    <a:pt x="892366" y="352539"/>
                  </a:lnTo>
                  <a:lnTo>
                    <a:pt x="1178805" y="330506"/>
                  </a:lnTo>
                  <a:lnTo>
                    <a:pt x="947450" y="253388"/>
                  </a:lnTo>
                  <a:lnTo>
                    <a:pt x="980501" y="462708"/>
                  </a:lnTo>
                  <a:lnTo>
                    <a:pt x="1134737" y="330506"/>
                  </a:lnTo>
                  <a:lnTo>
                    <a:pt x="1145754" y="341523"/>
                  </a:lnTo>
                </a:path>
              </a:pathLst>
            </a:custGeom>
            <a:noFill/>
            <a:ln w="222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nb-NO">
                <a:solidFill>
                  <a:prstClr val="black"/>
                </a:solidFill>
                <a:latin typeface="Verdana" pitchFamily="34" charset="0"/>
                <a:cs typeface="Arial" charset="0"/>
              </a:endParaRPr>
            </a:p>
          </p:txBody>
        </p:sp>
        <p:sp>
          <p:nvSpPr>
            <p:cNvPr id="59" name="Freeform 49"/>
            <p:cNvSpPr/>
            <p:nvPr/>
          </p:nvSpPr>
          <p:spPr bwMode="auto">
            <a:xfrm>
              <a:off x="4537710" y="3013710"/>
              <a:ext cx="331470" cy="228600"/>
            </a:xfrm>
            <a:custGeom>
              <a:avLst/>
              <a:gdLst>
                <a:gd name="connsiteX0" fmla="*/ 0 w 331470"/>
                <a:gd name="connsiteY0" fmla="*/ 41910 h 228600"/>
                <a:gd name="connsiteX1" fmla="*/ 118110 w 331470"/>
                <a:gd name="connsiteY1" fmla="*/ 228600 h 228600"/>
                <a:gd name="connsiteX2" fmla="*/ 331470 w 331470"/>
                <a:gd name="connsiteY2" fmla="*/ 0 h 228600"/>
                <a:gd name="connsiteX3" fmla="*/ 0 w 331470"/>
                <a:gd name="connsiteY3" fmla="*/ 41910 h 228600"/>
              </a:gdLst>
              <a:ahLst/>
              <a:cxnLst>
                <a:cxn ang="0">
                  <a:pos x="connsiteX0" y="connsiteY0"/>
                </a:cxn>
                <a:cxn ang="0">
                  <a:pos x="connsiteX1" y="connsiteY1"/>
                </a:cxn>
                <a:cxn ang="0">
                  <a:pos x="connsiteX2" y="connsiteY2"/>
                </a:cxn>
                <a:cxn ang="0">
                  <a:pos x="connsiteX3" y="connsiteY3"/>
                </a:cxn>
              </a:cxnLst>
              <a:rect l="l" t="t" r="r" b="b"/>
              <a:pathLst>
                <a:path w="331470" h="228600">
                  <a:moveTo>
                    <a:pt x="0" y="41910"/>
                  </a:moveTo>
                  <a:lnTo>
                    <a:pt x="118110" y="228600"/>
                  </a:lnTo>
                  <a:lnTo>
                    <a:pt x="331470" y="0"/>
                  </a:lnTo>
                  <a:lnTo>
                    <a:pt x="0" y="41910"/>
                  </a:lnTo>
                  <a:close/>
                </a:path>
              </a:pathLst>
            </a:custGeom>
            <a:solidFill>
              <a:srgbClr val="FF0000"/>
            </a:solidFill>
            <a:ln w="127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nb-NO">
                <a:solidFill>
                  <a:prstClr val="black"/>
                </a:solidFill>
                <a:latin typeface="Verdana" pitchFamily="34" charset="0"/>
                <a:cs typeface="Arial" charset="0"/>
              </a:endParaRPr>
            </a:p>
          </p:txBody>
        </p:sp>
      </p:grpSp>
      <p:sp>
        <p:nvSpPr>
          <p:cNvPr id="56" name="TextBox 57"/>
          <p:cNvSpPr txBox="1"/>
          <p:nvPr/>
        </p:nvSpPr>
        <p:spPr>
          <a:xfrm rot="18890809">
            <a:off x="4697683" y="3509339"/>
            <a:ext cx="1729961" cy="461665"/>
          </a:xfrm>
          <a:prstGeom prst="rect">
            <a:avLst/>
          </a:prstGeom>
          <a:noFill/>
        </p:spPr>
        <p:txBody>
          <a:bodyPr wrap="none" rtlCol="0">
            <a:spAutoFit/>
          </a:bodyPr>
          <a:lstStyle/>
          <a:p>
            <a:pPr fontAlgn="base">
              <a:spcBef>
                <a:spcPct val="0"/>
              </a:spcBef>
              <a:spcAft>
                <a:spcPct val="0"/>
              </a:spcAft>
            </a:pPr>
            <a:r>
              <a:rPr lang="nb-NO" sz="2400" b="1" dirty="0" err="1">
                <a:solidFill>
                  <a:prstClr val="white">
                    <a:lumMod val="95000"/>
                  </a:prstClr>
                </a:solidFill>
                <a:cs typeface="Arial" charset="0"/>
              </a:rPr>
              <a:t>Hardgang</a:t>
            </a:r>
            <a:endParaRPr lang="nb-NO" sz="2400" b="1" dirty="0">
              <a:solidFill>
                <a:prstClr val="white">
                  <a:lumMod val="95000"/>
                </a:prstClr>
              </a:solidFill>
              <a:cs typeface="Arial" charset="0"/>
            </a:endParaRPr>
          </a:p>
        </p:txBody>
      </p:sp>
      <p:pic>
        <p:nvPicPr>
          <p:cNvPr id="4" name="Bild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415539">
            <a:off x="3334966" y="2172256"/>
            <a:ext cx="1041535" cy="609845"/>
          </a:xfrm>
          <a:prstGeom prst="rect">
            <a:avLst/>
          </a:prstGeom>
        </p:spPr>
      </p:pic>
      <p:pic>
        <p:nvPicPr>
          <p:cNvPr id="5" name="Bild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482890" y="4629526"/>
            <a:ext cx="1316880" cy="518669"/>
          </a:xfrm>
          <a:prstGeom prst="rect">
            <a:avLst/>
          </a:prstGeom>
        </p:spPr>
      </p:pic>
      <p:pic>
        <p:nvPicPr>
          <p:cNvPr id="60" name="Bilde 5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342883" y="1023402"/>
            <a:ext cx="1882140" cy="1822853"/>
          </a:xfrm>
          <a:prstGeom prst="rect">
            <a:avLst/>
          </a:prstGeom>
        </p:spPr>
      </p:pic>
    </p:spTree>
    <p:extLst>
      <p:ext uri="{BB962C8B-B14F-4D97-AF65-F5344CB8AC3E}">
        <p14:creationId xmlns:p14="http://schemas.microsoft.com/office/powerpoint/2010/main" val="195694058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0"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par>
                                <p:cTn id="20" presetID="10" presetClass="entr" presetSubtype="0"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fade">
                                      <p:cBhvr>
                                        <p:cTn id="25" dur="500"/>
                                        <p:tgtEl>
                                          <p:spTgt spid="29"/>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43"/>
                                        </p:tgtEl>
                                        <p:attrNameLst>
                                          <p:attrName>style.visibility</p:attrName>
                                        </p:attrNameLst>
                                      </p:cBhvr>
                                      <p:to>
                                        <p:strVal val="visible"/>
                                      </p:to>
                                    </p:set>
                                    <p:animEffect transition="in" filter="fade">
                                      <p:cBhvr>
                                        <p:cTn id="28" dur="500"/>
                                        <p:tgtEl>
                                          <p:spTgt spid="43"/>
                                        </p:tgtEl>
                                      </p:cBhvr>
                                    </p:animEffect>
                                  </p:childTnLst>
                                </p:cTn>
                              </p:par>
                            </p:childTnLst>
                          </p:cTn>
                        </p:par>
                      </p:childTnLst>
                    </p:cTn>
                  </p:par>
                  <p:par>
                    <p:cTn id="29" fill="hold">
                      <p:stCondLst>
                        <p:cond delay="indefinite"/>
                      </p:stCondLst>
                      <p:childTnLst>
                        <p:par>
                          <p:cTn id="30" fill="hold">
                            <p:stCondLst>
                              <p:cond delay="0"/>
                            </p:stCondLst>
                            <p:childTnLst>
                              <p:par>
                                <p:cTn id="31" presetID="26" presetClass="entr" presetSubtype="0" fill="hold"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wipe(down)">
                                      <p:cBhvr>
                                        <p:cTn id="33" dur="580">
                                          <p:stCondLst>
                                            <p:cond delay="0"/>
                                          </p:stCondLst>
                                        </p:cTn>
                                        <p:tgtEl>
                                          <p:spTgt spid="4"/>
                                        </p:tgtEl>
                                      </p:cBhvr>
                                    </p:animEffect>
                                    <p:anim calcmode="lin" valueType="num">
                                      <p:cBhvr>
                                        <p:cTn id="34"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39" dur="26">
                                          <p:stCondLst>
                                            <p:cond delay="650"/>
                                          </p:stCondLst>
                                        </p:cTn>
                                        <p:tgtEl>
                                          <p:spTgt spid="4"/>
                                        </p:tgtEl>
                                      </p:cBhvr>
                                      <p:to x="100000" y="60000"/>
                                    </p:animScale>
                                    <p:animScale>
                                      <p:cBhvr>
                                        <p:cTn id="40" dur="166" decel="50000">
                                          <p:stCondLst>
                                            <p:cond delay="676"/>
                                          </p:stCondLst>
                                        </p:cTn>
                                        <p:tgtEl>
                                          <p:spTgt spid="4"/>
                                        </p:tgtEl>
                                      </p:cBhvr>
                                      <p:to x="100000" y="100000"/>
                                    </p:animScale>
                                    <p:animScale>
                                      <p:cBhvr>
                                        <p:cTn id="41" dur="26">
                                          <p:stCondLst>
                                            <p:cond delay="1312"/>
                                          </p:stCondLst>
                                        </p:cTn>
                                        <p:tgtEl>
                                          <p:spTgt spid="4"/>
                                        </p:tgtEl>
                                      </p:cBhvr>
                                      <p:to x="100000" y="80000"/>
                                    </p:animScale>
                                    <p:animScale>
                                      <p:cBhvr>
                                        <p:cTn id="42" dur="166" decel="50000">
                                          <p:stCondLst>
                                            <p:cond delay="1338"/>
                                          </p:stCondLst>
                                        </p:cTn>
                                        <p:tgtEl>
                                          <p:spTgt spid="4"/>
                                        </p:tgtEl>
                                      </p:cBhvr>
                                      <p:to x="100000" y="100000"/>
                                    </p:animScale>
                                    <p:animScale>
                                      <p:cBhvr>
                                        <p:cTn id="43" dur="26">
                                          <p:stCondLst>
                                            <p:cond delay="1642"/>
                                          </p:stCondLst>
                                        </p:cTn>
                                        <p:tgtEl>
                                          <p:spTgt spid="4"/>
                                        </p:tgtEl>
                                      </p:cBhvr>
                                      <p:to x="100000" y="90000"/>
                                    </p:animScale>
                                    <p:animScale>
                                      <p:cBhvr>
                                        <p:cTn id="44" dur="166" decel="50000">
                                          <p:stCondLst>
                                            <p:cond delay="1668"/>
                                          </p:stCondLst>
                                        </p:cTn>
                                        <p:tgtEl>
                                          <p:spTgt spid="4"/>
                                        </p:tgtEl>
                                      </p:cBhvr>
                                      <p:to x="100000" y="100000"/>
                                    </p:animScale>
                                    <p:animScale>
                                      <p:cBhvr>
                                        <p:cTn id="45" dur="26">
                                          <p:stCondLst>
                                            <p:cond delay="1808"/>
                                          </p:stCondLst>
                                        </p:cTn>
                                        <p:tgtEl>
                                          <p:spTgt spid="4"/>
                                        </p:tgtEl>
                                      </p:cBhvr>
                                      <p:to x="100000" y="95000"/>
                                    </p:animScale>
                                    <p:animScale>
                                      <p:cBhvr>
                                        <p:cTn id="46" dur="166" decel="50000">
                                          <p:stCondLst>
                                            <p:cond delay="1834"/>
                                          </p:stCondLst>
                                        </p:cTn>
                                        <p:tgtEl>
                                          <p:spTgt spid="4"/>
                                        </p:tgtEl>
                                      </p:cBhvr>
                                      <p:to x="100000" y="100000"/>
                                    </p:animScale>
                                  </p:childTnLst>
                                </p:cTn>
                              </p:par>
                            </p:childTnLst>
                          </p:cTn>
                        </p:par>
                      </p:childTnLst>
                    </p:cTn>
                  </p:par>
                  <p:par>
                    <p:cTn id="47" fill="hold">
                      <p:stCondLst>
                        <p:cond delay="indefinite"/>
                      </p:stCondLst>
                      <p:childTnLst>
                        <p:par>
                          <p:cTn id="48" fill="hold">
                            <p:stCondLst>
                              <p:cond delay="0"/>
                            </p:stCondLst>
                            <p:childTnLst>
                              <p:par>
                                <p:cTn id="49" presetID="22" presetClass="entr" presetSubtype="1" fill="hold" nodeType="click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wipe(up)">
                                      <p:cBhvr>
                                        <p:cTn id="51" dur="2000"/>
                                        <p:tgtEl>
                                          <p:spTgt spid="15"/>
                                        </p:tgtEl>
                                      </p:cBhvr>
                                    </p:animEffect>
                                  </p:childTnLst>
                                  <p:subTnLst>
                                    <p:audio>
                                      <p:cMediaNode>
                                        <p:cTn display="0" masterRel="sameClick">
                                          <p:stCondLst>
                                            <p:cond evt="begin" delay="0">
                                              <p:tn val="49"/>
                                            </p:cond>
                                          </p:stCondLst>
                                          <p:endCondLst>
                                            <p:cond evt="onStopAudio" delay="0">
                                              <p:tgtEl>
                                                <p:sldTgt/>
                                              </p:tgtEl>
                                            </p:cond>
                                          </p:endCondLst>
                                        </p:cTn>
                                        <p:tgtEl>
                                          <p:sndTgt r:embed="rId3" name="tunnelrigg boring.wav"/>
                                        </p:tgtEl>
                                      </p:cMediaNode>
                                    </p:audio>
                                  </p:subTnLst>
                                </p:cTn>
                              </p:par>
                              <p:par>
                                <p:cTn id="52" presetID="22" presetClass="entr" presetSubtype="1" fill="hold" nodeType="with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wipe(up)">
                                      <p:cBhvr>
                                        <p:cTn id="54" dur="2000"/>
                                        <p:tgtEl>
                                          <p:spTgt spid="16"/>
                                        </p:tgtEl>
                                      </p:cBhvr>
                                    </p:animEffect>
                                  </p:childTnLst>
                                  <p:subTnLst>
                                    <p:audio>
                                      <p:cMediaNode>
                                        <p:cTn display="0" masterRel="sameClick">
                                          <p:stCondLst>
                                            <p:cond evt="begin" delay="0">
                                              <p:tn val="52"/>
                                            </p:cond>
                                          </p:stCondLst>
                                          <p:endCondLst>
                                            <p:cond evt="onStopAudio" delay="0">
                                              <p:tgtEl>
                                                <p:sldTgt/>
                                              </p:tgtEl>
                                            </p:cond>
                                          </p:endCondLst>
                                        </p:cTn>
                                        <p:tgtEl>
                                          <p:sndTgt r:embed="rId3" name="tunnelrigg boring.wav"/>
                                        </p:tgtEl>
                                      </p:cMediaNode>
                                    </p:audio>
                                  </p:subTnLst>
                                </p:cTn>
                              </p:par>
                              <p:par>
                                <p:cTn id="55" presetID="22" presetClass="entr" presetSubtype="1" fill="hold" nodeType="withEffect">
                                  <p:stCondLst>
                                    <p:cond delay="0"/>
                                  </p:stCondLst>
                                  <p:childTnLst>
                                    <p:set>
                                      <p:cBhvr>
                                        <p:cTn id="56" dur="1" fill="hold">
                                          <p:stCondLst>
                                            <p:cond delay="0"/>
                                          </p:stCondLst>
                                        </p:cTn>
                                        <p:tgtEl>
                                          <p:spTgt spid="17"/>
                                        </p:tgtEl>
                                        <p:attrNameLst>
                                          <p:attrName>style.visibility</p:attrName>
                                        </p:attrNameLst>
                                      </p:cBhvr>
                                      <p:to>
                                        <p:strVal val="visible"/>
                                      </p:to>
                                    </p:set>
                                    <p:animEffect transition="in" filter="wipe(up)">
                                      <p:cBhvr>
                                        <p:cTn id="57" dur="2000"/>
                                        <p:tgtEl>
                                          <p:spTgt spid="17"/>
                                        </p:tgtEl>
                                      </p:cBhvr>
                                    </p:animEffect>
                                  </p:childTnLst>
                                  <p:subTnLst>
                                    <p:audio>
                                      <p:cMediaNode>
                                        <p:cTn display="0" masterRel="sameClick">
                                          <p:stCondLst>
                                            <p:cond evt="begin" delay="0">
                                              <p:tn val="55"/>
                                            </p:cond>
                                          </p:stCondLst>
                                          <p:endCondLst>
                                            <p:cond evt="onStopAudio" delay="0">
                                              <p:tgtEl>
                                                <p:sldTgt/>
                                              </p:tgtEl>
                                            </p:cond>
                                          </p:endCondLst>
                                        </p:cTn>
                                        <p:tgtEl>
                                          <p:sndTgt r:embed="rId3" name="tunnelrigg boring.wav"/>
                                        </p:tgtEl>
                                      </p:cMediaNode>
                                    </p:audio>
                                  </p:subTnLst>
                                </p:cTn>
                              </p:par>
                              <p:par>
                                <p:cTn id="58" presetID="22" presetClass="entr" presetSubtype="1" fill="hold" nodeType="withEffect">
                                  <p:stCondLst>
                                    <p:cond delay="0"/>
                                  </p:stCondLst>
                                  <p:childTnLst>
                                    <p:set>
                                      <p:cBhvr>
                                        <p:cTn id="59" dur="1" fill="hold">
                                          <p:stCondLst>
                                            <p:cond delay="0"/>
                                          </p:stCondLst>
                                        </p:cTn>
                                        <p:tgtEl>
                                          <p:spTgt spid="18"/>
                                        </p:tgtEl>
                                        <p:attrNameLst>
                                          <p:attrName>style.visibility</p:attrName>
                                        </p:attrNameLst>
                                      </p:cBhvr>
                                      <p:to>
                                        <p:strVal val="visible"/>
                                      </p:to>
                                    </p:set>
                                    <p:animEffect transition="in" filter="wipe(up)">
                                      <p:cBhvr>
                                        <p:cTn id="60" dur="2000"/>
                                        <p:tgtEl>
                                          <p:spTgt spid="18"/>
                                        </p:tgtEl>
                                      </p:cBhvr>
                                    </p:animEffect>
                                  </p:childTnLst>
                                  <p:subTnLst>
                                    <p:audio>
                                      <p:cMediaNode>
                                        <p:cTn display="0" masterRel="sameClick">
                                          <p:stCondLst>
                                            <p:cond evt="begin" delay="0">
                                              <p:tn val="58"/>
                                            </p:cond>
                                          </p:stCondLst>
                                          <p:endCondLst>
                                            <p:cond evt="onStopAudio" delay="0">
                                              <p:tgtEl>
                                                <p:sldTgt/>
                                              </p:tgtEl>
                                            </p:cond>
                                          </p:endCondLst>
                                        </p:cTn>
                                        <p:tgtEl>
                                          <p:sndTgt r:embed="rId3" name="tunnelrigg boring.wav"/>
                                        </p:tgtEl>
                                      </p:cMediaNode>
                                    </p:audio>
                                  </p:subTnLst>
                                </p:cTn>
                              </p:par>
                              <p:par>
                                <p:cTn id="61" presetID="22" presetClass="entr" presetSubtype="1" fill="hold" nodeType="withEffect">
                                  <p:stCondLst>
                                    <p:cond delay="0"/>
                                  </p:stCondLst>
                                  <p:childTnLst>
                                    <p:set>
                                      <p:cBhvr>
                                        <p:cTn id="62" dur="1" fill="hold">
                                          <p:stCondLst>
                                            <p:cond delay="0"/>
                                          </p:stCondLst>
                                        </p:cTn>
                                        <p:tgtEl>
                                          <p:spTgt spid="19"/>
                                        </p:tgtEl>
                                        <p:attrNameLst>
                                          <p:attrName>style.visibility</p:attrName>
                                        </p:attrNameLst>
                                      </p:cBhvr>
                                      <p:to>
                                        <p:strVal val="visible"/>
                                      </p:to>
                                    </p:set>
                                    <p:animEffect transition="in" filter="wipe(up)">
                                      <p:cBhvr>
                                        <p:cTn id="63" dur="2000"/>
                                        <p:tgtEl>
                                          <p:spTgt spid="19"/>
                                        </p:tgtEl>
                                      </p:cBhvr>
                                    </p:animEffect>
                                  </p:childTnLst>
                                  <p:subTnLst>
                                    <p:audio>
                                      <p:cMediaNode>
                                        <p:cTn display="0" masterRel="sameClick">
                                          <p:stCondLst>
                                            <p:cond evt="begin" delay="0">
                                              <p:tn val="61"/>
                                            </p:cond>
                                          </p:stCondLst>
                                          <p:endCondLst>
                                            <p:cond evt="onStopAudio" delay="0">
                                              <p:tgtEl>
                                                <p:sldTgt/>
                                              </p:tgtEl>
                                            </p:cond>
                                          </p:endCondLst>
                                        </p:cTn>
                                        <p:tgtEl>
                                          <p:sndTgt r:embed="rId3" name="tunnelrigg boring.wav"/>
                                        </p:tgtEl>
                                      </p:cMediaNode>
                                    </p:audio>
                                  </p:subTnLst>
                                </p:cTn>
                              </p:par>
                            </p:childTnLst>
                          </p:cTn>
                        </p:par>
                        <p:par>
                          <p:cTn id="64" fill="hold">
                            <p:stCondLst>
                              <p:cond delay="2000"/>
                            </p:stCondLst>
                            <p:childTnLst>
                              <p:par>
                                <p:cTn id="65" presetID="53" presetClass="entr" presetSubtype="16" fill="hold" grpId="0" nodeType="afterEffect">
                                  <p:stCondLst>
                                    <p:cond delay="0"/>
                                  </p:stCondLst>
                                  <p:childTnLst>
                                    <p:set>
                                      <p:cBhvr>
                                        <p:cTn id="66" dur="1" fill="hold">
                                          <p:stCondLst>
                                            <p:cond delay="0"/>
                                          </p:stCondLst>
                                        </p:cTn>
                                        <p:tgtEl>
                                          <p:spTgt spid="20"/>
                                        </p:tgtEl>
                                        <p:attrNameLst>
                                          <p:attrName>style.visibility</p:attrName>
                                        </p:attrNameLst>
                                      </p:cBhvr>
                                      <p:to>
                                        <p:strVal val="visible"/>
                                      </p:to>
                                    </p:set>
                                    <p:anim calcmode="lin" valueType="num">
                                      <p:cBhvr>
                                        <p:cTn id="67" dur="500" fill="hold"/>
                                        <p:tgtEl>
                                          <p:spTgt spid="20"/>
                                        </p:tgtEl>
                                        <p:attrNameLst>
                                          <p:attrName>ppt_w</p:attrName>
                                        </p:attrNameLst>
                                      </p:cBhvr>
                                      <p:tavLst>
                                        <p:tav tm="0">
                                          <p:val>
                                            <p:fltVal val="0"/>
                                          </p:val>
                                        </p:tav>
                                        <p:tav tm="100000">
                                          <p:val>
                                            <p:strVal val="#ppt_w"/>
                                          </p:val>
                                        </p:tav>
                                      </p:tavLst>
                                    </p:anim>
                                    <p:anim calcmode="lin" valueType="num">
                                      <p:cBhvr>
                                        <p:cTn id="68" dur="500" fill="hold"/>
                                        <p:tgtEl>
                                          <p:spTgt spid="20"/>
                                        </p:tgtEl>
                                        <p:attrNameLst>
                                          <p:attrName>ppt_h</p:attrName>
                                        </p:attrNameLst>
                                      </p:cBhvr>
                                      <p:tavLst>
                                        <p:tav tm="0">
                                          <p:val>
                                            <p:fltVal val="0"/>
                                          </p:val>
                                        </p:tav>
                                        <p:tav tm="100000">
                                          <p:val>
                                            <p:strVal val="#ppt_h"/>
                                          </p:val>
                                        </p:tav>
                                      </p:tavLst>
                                    </p:anim>
                                    <p:animEffect transition="in" filter="fade">
                                      <p:cBhvr>
                                        <p:cTn id="69" dur="500"/>
                                        <p:tgtEl>
                                          <p:spTgt spid="20"/>
                                        </p:tgtEl>
                                      </p:cBhvr>
                                    </p:animEffect>
                                  </p:childTnLst>
                                  <p:subTnLst>
                                    <p:audio>
                                      <p:cMediaNode>
                                        <p:cTn display="0" masterRel="sameClick">
                                          <p:stCondLst>
                                            <p:cond evt="begin" delay="0">
                                              <p:tn val="65"/>
                                            </p:cond>
                                          </p:stCondLst>
                                          <p:endCondLst>
                                            <p:cond evt="onStopAudio" delay="0">
                                              <p:tgtEl>
                                                <p:sldTgt/>
                                              </p:tgtEl>
                                            </p:cond>
                                          </p:endCondLst>
                                        </p:cTn>
                                        <p:tgtEl>
                                          <p:sndTgt r:embed="rId4" name="explode.wav"/>
                                        </p:tgtEl>
                                      </p:cMediaNode>
                                    </p:audio>
                                  </p:subTnLst>
                                </p:cTn>
                              </p:par>
                            </p:childTnLst>
                          </p:cTn>
                        </p:par>
                        <p:par>
                          <p:cTn id="70" fill="hold">
                            <p:stCondLst>
                              <p:cond delay="2500"/>
                            </p:stCondLst>
                            <p:childTnLst>
                              <p:par>
                                <p:cTn id="71" presetID="22" presetClass="entr" presetSubtype="8" fill="hold" nodeType="afterEffect">
                                  <p:stCondLst>
                                    <p:cond delay="0"/>
                                  </p:stCondLst>
                                  <p:childTnLst>
                                    <p:set>
                                      <p:cBhvr>
                                        <p:cTn id="72" dur="1" fill="hold">
                                          <p:stCondLst>
                                            <p:cond delay="0"/>
                                          </p:stCondLst>
                                        </p:cTn>
                                        <p:tgtEl>
                                          <p:spTgt spid="23"/>
                                        </p:tgtEl>
                                        <p:attrNameLst>
                                          <p:attrName>style.visibility</p:attrName>
                                        </p:attrNameLst>
                                      </p:cBhvr>
                                      <p:to>
                                        <p:strVal val="visible"/>
                                      </p:to>
                                    </p:set>
                                    <p:animEffect transition="in" filter="wipe(left)">
                                      <p:cBhvr>
                                        <p:cTn id="73" dur="500"/>
                                        <p:tgtEl>
                                          <p:spTgt spid="23"/>
                                        </p:tgtEl>
                                      </p:cBhvr>
                                    </p:animEffect>
                                  </p:childTnLst>
                                </p:cTn>
                              </p:par>
                            </p:childTnLst>
                          </p:cTn>
                        </p:par>
                        <p:par>
                          <p:cTn id="74" fill="hold">
                            <p:stCondLst>
                              <p:cond delay="3000"/>
                            </p:stCondLst>
                            <p:childTnLst>
                              <p:par>
                                <p:cTn id="75" presetID="22" presetClass="entr" presetSubtype="4" fill="hold" grpId="0" nodeType="afterEffect">
                                  <p:stCondLst>
                                    <p:cond delay="0"/>
                                  </p:stCondLst>
                                  <p:childTnLst>
                                    <p:set>
                                      <p:cBhvr>
                                        <p:cTn id="76" dur="1" fill="hold">
                                          <p:stCondLst>
                                            <p:cond delay="0"/>
                                          </p:stCondLst>
                                        </p:cTn>
                                        <p:tgtEl>
                                          <p:spTgt spid="41"/>
                                        </p:tgtEl>
                                        <p:attrNameLst>
                                          <p:attrName>style.visibility</p:attrName>
                                        </p:attrNameLst>
                                      </p:cBhvr>
                                      <p:to>
                                        <p:strVal val="visible"/>
                                      </p:to>
                                    </p:set>
                                    <p:animEffect transition="in" filter="wipe(down)">
                                      <p:cBhvr>
                                        <p:cTn id="77" dur="500"/>
                                        <p:tgtEl>
                                          <p:spTgt spid="41"/>
                                        </p:tgtEl>
                                      </p:cBhvr>
                                    </p:animEffect>
                                  </p:childTnLst>
                                </p:cTn>
                              </p:par>
                            </p:childTnLst>
                          </p:cTn>
                        </p:par>
                        <p:par>
                          <p:cTn id="78" fill="hold">
                            <p:stCondLst>
                              <p:cond delay="3500"/>
                            </p:stCondLst>
                            <p:childTnLst>
                              <p:par>
                                <p:cTn id="79" presetID="26" presetClass="emph" presetSubtype="0" repeatCount="3000" fill="hold" grpId="2" nodeType="afterEffect">
                                  <p:stCondLst>
                                    <p:cond delay="0"/>
                                  </p:stCondLst>
                                  <p:childTnLst>
                                    <p:animEffect transition="out" filter="fade">
                                      <p:cBhvr>
                                        <p:cTn id="80" dur="500" tmFilter="0, 0; .2, .5; .8, .5; 1, 0"/>
                                        <p:tgtEl>
                                          <p:spTgt spid="41"/>
                                        </p:tgtEl>
                                      </p:cBhvr>
                                    </p:animEffect>
                                    <p:animScale>
                                      <p:cBhvr>
                                        <p:cTn id="81" dur="250" autoRev="1" fill="hold"/>
                                        <p:tgtEl>
                                          <p:spTgt spid="41"/>
                                        </p:tgtEl>
                                      </p:cBhvr>
                                      <p:by x="105000" y="105000"/>
                                    </p:animScale>
                                  </p:childTnLst>
                                </p:cTn>
                              </p:par>
                              <p:par>
                                <p:cTn id="82" presetID="22" presetClass="entr" presetSubtype="8" fill="hold" nodeType="withEffect">
                                  <p:stCondLst>
                                    <p:cond delay="500"/>
                                  </p:stCondLst>
                                  <p:childTnLst>
                                    <p:set>
                                      <p:cBhvr>
                                        <p:cTn id="83" dur="1" fill="hold">
                                          <p:stCondLst>
                                            <p:cond delay="0"/>
                                          </p:stCondLst>
                                        </p:cTn>
                                        <p:tgtEl>
                                          <p:spTgt spid="26"/>
                                        </p:tgtEl>
                                        <p:attrNameLst>
                                          <p:attrName>style.visibility</p:attrName>
                                        </p:attrNameLst>
                                      </p:cBhvr>
                                      <p:to>
                                        <p:strVal val="visible"/>
                                      </p:to>
                                    </p:set>
                                    <p:animEffect transition="in" filter="wipe(left)">
                                      <p:cBhvr>
                                        <p:cTn id="84" dur="500"/>
                                        <p:tgtEl>
                                          <p:spTgt spid="26"/>
                                        </p:tgtEl>
                                      </p:cBhvr>
                                    </p:animEffect>
                                  </p:childTnLst>
                                </p:cTn>
                              </p:par>
                            </p:childTnLst>
                          </p:cTn>
                        </p:par>
                        <p:par>
                          <p:cTn id="85" fill="hold">
                            <p:stCondLst>
                              <p:cond delay="5000"/>
                            </p:stCondLst>
                            <p:childTnLst>
                              <p:par>
                                <p:cTn id="86" presetID="22" presetClass="entr" presetSubtype="4" fill="hold" grpId="0" nodeType="afterEffect">
                                  <p:stCondLst>
                                    <p:cond delay="0"/>
                                  </p:stCondLst>
                                  <p:childTnLst>
                                    <p:set>
                                      <p:cBhvr>
                                        <p:cTn id="87" dur="1" fill="hold">
                                          <p:stCondLst>
                                            <p:cond delay="0"/>
                                          </p:stCondLst>
                                        </p:cTn>
                                        <p:tgtEl>
                                          <p:spTgt spid="42"/>
                                        </p:tgtEl>
                                        <p:attrNameLst>
                                          <p:attrName>style.visibility</p:attrName>
                                        </p:attrNameLst>
                                      </p:cBhvr>
                                      <p:to>
                                        <p:strVal val="visible"/>
                                      </p:to>
                                    </p:set>
                                    <p:animEffect transition="in" filter="wipe(down)">
                                      <p:cBhvr>
                                        <p:cTn id="88" dur="500"/>
                                        <p:tgtEl>
                                          <p:spTgt spid="42"/>
                                        </p:tgtEl>
                                      </p:cBhvr>
                                    </p:animEffect>
                                  </p:childTnLst>
                                </p:cTn>
                              </p:par>
                            </p:childTnLst>
                          </p:cTn>
                        </p:par>
                        <p:par>
                          <p:cTn id="89" fill="hold">
                            <p:stCondLst>
                              <p:cond delay="5500"/>
                            </p:stCondLst>
                            <p:childTnLst>
                              <p:par>
                                <p:cTn id="90" presetID="26" presetClass="emph" presetSubtype="0" repeatCount="2000" fill="hold" grpId="2" nodeType="afterEffect">
                                  <p:stCondLst>
                                    <p:cond delay="0"/>
                                  </p:stCondLst>
                                  <p:childTnLst>
                                    <p:animEffect transition="out" filter="fade">
                                      <p:cBhvr>
                                        <p:cTn id="91" dur="500" tmFilter="0, 0; .2, .5; .8, .5; 1, 0"/>
                                        <p:tgtEl>
                                          <p:spTgt spid="42"/>
                                        </p:tgtEl>
                                      </p:cBhvr>
                                    </p:animEffect>
                                    <p:animScale>
                                      <p:cBhvr>
                                        <p:cTn id="92" dur="250" autoRev="1" fill="hold"/>
                                        <p:tgtEl>
                                          <p:spTgt spid="42"/>
                                        </p:tgtEl>
                                      </p:cBhvr>
                                      <p:by x="105000" y="105000"/>
                                    </p:animScale>
                                  </p:childTnLst>
                                </p:cTn>
                              </p:par>
                              <p:par>
                                <p:cTn id="93" presetID="22" presetClass="entr" presetSubtype="8" fill="hold" grpId="0" nodeType="withEffect">
                                  <p:stCondLst>
                                    <p:cond delay="0"/>
                                  </p:stCondLst>
                                  <p:childTnLst>
                                    <p:set>
                                      <p:cBhvr>
                                        <p:cTn id="94" dur="1" fill="hold">
                                          <p:stCondLst>
                                            <p:cond delay="0"/>
                                          </p:stCondLst>
                                        </p:cTn>
                                        <p:tgtEl>
                                          <p:spTgt spid="9"/>
                                        </p:tgtEl>
                                        <p:attrNameLst>
                                          <p:attrName>style.visibility</p:attrName>
                                        </p:attrNameLst>
                                      </p:cBhvr>
                                      <p:to>
                                        <p:strVal val="visible"/>
                                      </p:to>
                                    </p:set>
                                    <p:animEffect transition="in" filter="wipe(left)">
                                      <p:cBhvr>
                                        <p:cTn id="95" dur="2000"/>
                                        <p:tgtEl>
                                          <p:spTgt spid="9"/>
                                        </p:tgtEl>
                                      </p:cBhvr>
                                    </p:animEffect>
                                  </p:childTnLst>
                                </p:cTn>
                              </p:par>
                            </p:childTnLst>
                          </p:cTn>
                        </p:par>
                      </p:childTnLst>
                    </p:cTn>
                  </p:par>
                  <p:par>
                    <p:cTn id="96" fill="hold">
                      <p:stCondLst>
                        <p:cond delay="indefinite"/>
                      </p:stCondLst>
                      <p:childTnLst>
                        <p:par>
                          <p:cTn id="97" fill="hold">
                            <p:stCondLst>
                              <p:cond delay="0"/>
                            </p:stCondLst>
                            <p:childTnLst>
                              <p:par>
                                <p:cTn id="98" presetID="2" presetClass="entr" presetSubtype="8" fill="hold" nodeType="clickEffect">
                                  <p:stCondLst>
                                    <p:cond delay="0"/>
                                  </p:stCondLst>
                                  <p:childTnLst>
                                    <p:set>
                                      <p:cBhvr>
                                        <p:cTn id="99" dur="1" fill="hold">
                                          <p:stCondLst>
                                            <p:cond delay="0"/>
                                          </p:stCondLst>
                                        </p:cTn>
                                        <p:tgtEl>
                                          <p:spTgt spid="5"/>
                                        </p:tgtEl>
                                        <p:attrNameLst>
                                          <p:attrName>style.visibility</p:attrName>
                                        </p:attrNameLst>
                                      </p:cBhvr>
                                      <p:to>
                                        <p:strVal val="visible"/>
                                      </p:to>
                                    </p:set>
                                    <p:anim calcmode="lin" valueType="num">
                                      <p:cBhvr additive="base">
                                        <p:cTn id="100" dur="10" fill="hold"/>
                                        <p:tgtEl>
                                          <p:spTgt spid="5"/>
                                        </p:tgtEl>
                                        <p:attrNameLst>
                                          <p:attrName>ppt_x</p:attrName>
                                        </p:attrNameLst>
                                      </p:cBhvr>
                                      <p:tavLst>
                                        <p:tav tm="0">
                                          <p:val>
                                            <p:strVal val="0-#ppt_w/2"/>
                                          </p:val>
                                        </p:tav>
                                        <p:tav tm="100000">
                                          <p:val>
                                            <p:strVal val="#ppt_x"/>
                                          </p:val>
                                        </p:tav>
                                      </p:tavLst>
                                    </p:anim>
                                    <p:anim calcmode="lin" valueType="num">
                                      <p:cBhvr additive="base">
                                        <p:cTn id="101" dur="10" fill="hold"/>
                                        <p:tgtEl>
                                          <p:spTgt spid="5"/>
                                        </p:tgtEl>
                                        <p:attrNameLst>
                                          <p:attrName>ppt_y</p:attrName>
                                        </p:attrNameLst>
                                      </p:cBhvr>
                                      <p:tavLst>
                                        <p:tav tm="0">
                                          <p:val>
                                            <p:strVal val="#ppt_y"/>
                                          </p:val>
                                        </p:tav>
                                        <p:tav tm="100000">
                                          <p:val>
                                            <p:strVal val="#ppt_y"/>
                                          </p:val>
                                        </p:tav>
                                      </p:tavLst>
                                    </p:anim>
                                  </p:childTnLst>
                                </p:cTn>
                              </p:par>
                            </p:childTnLst>
                          </p:cTn>
                        </p:par>
                        <p:par>
                          <p:cTn id="102" fill="hold">
                            <p:stCondLst>
                              <p:cond delay="10"/>
                            </p:stCondLst>
                            <p:childTnLst>
                              <p:par>
                                <p:cTn id="103" presetID="22" presetClass="entr" presetSubtype="8" fill="hold" nodeType="afterEffect">
                                  <p:stCondLst>
                                    <p:cond delay="0"/>
                                  </p:stCondLst>
                                  <p:childTnLst>
                                    <p:set>
                                      <p:cBhvr>
                                        <p:cTn id="104" dur="1" fill="hold">
                                          <p:stCondLst>
                                            <p:cond delay="0"/>
                                          </p:stCondLst>
                                        </p:cTn>
                                        <p:tgtEl>
                                          <p:spTgt spid="45"/>
                                        </p:tgtEl>
                                        <p:attrNameLst>
                                          <p:attrName>style.visibility</p:attrName>
                                        </p:attrNameLst>
                                      </p:cBhvr>
                                      <p:to>
                                        <p:strVal val="visible"/>
                                      </p:to>
                                    </p:set>
                                    <p:animEffect transition="in" filter="wipe(left)">
                                      <p:cBhvr>
                                        <p:cTn id="105" dur="2000"/>
                                        <p:tgtEl>
                                          <p:spTgt spid="45"/>
                                        </p:tgtEl>
                                      </p:cBhvr>
                                    </p:animEffect>
                                  </p:childTnLst>
                                  <p:subTnLst>
                                    <p:audio>
                                      <p:cMediaNode>
                                        <p:cTn display="0" masterRel="sameClick">
                                          <p:stCondLst>
                                            <p:cond evt="begin" delay="0">
                                              <p:tn val="103"/>
                                            </p:cond>
                                          </p:stCondLst>
                                          <p:endCondLst>
                                            <p:cond evt="onStopAudio" delay="0">
                                              <p:tgtEl>
                                                <p:sldTgt/>
                                              </p:tgtEl>
                                            </p:cond>
                                          </p:endCondLst>
                                        </p:cTn>
                                        <p:tgtEl>
                                          <p:sndTgt r:embed="rId3" name="tunnelrigg boring.wav"/>
                                        </p:tgtEl>
                                      </p:cMediaNode>
                                    </p:audio>
                                  </p:subTnLst>
                                </p:cTn>
                              </p:par>
                              <p:par>
                                <p:cTn id="106" presetID="22" presetClass="entr" presetSubtype="8" fill="hold" nodeType="withEffect">
                                  <p:stCondLst>
                                    <p:cond delay="0"/>
                                  </p:stCondLst>
                                  <p:childTnLst>
                                    <p:set>
                                      <p:cBhvr>
                                        <p:cTn id="107" dur="1" fill="hold">
                                          <p:stCondLst>
                                            <p:cond delay="0"/>
                                          </p:stCondLst>
                                        </p:cTn>
                                        <p:tgtEl>
                                          <p:spTgt spid="46"/>
                                        </p:tgtEl>
                                        <p:attrNameLst>
                                          <p:attrName>style.visibility</p:attrName>
                                        </p:attrNameLst>
                                      </p:cBhvr>
                                      <p:to>
                                        <p:strVal val="visible"/>
                                      </p:to>
                                    </p:set>
                                    <p:animEffect transition="in" filter="wipe(left)">
                                      <p:cBhvr>
                                        <p:cTn id="108" dur="2000"/>
                                        <p:tgtEl>
                                          <p:spTgt spid="46"/>
                                        </p:tgtEl>
                                      </p:cBhvr>
                                    </p:animEffect>
                                  </p:childTnLst>
                                </p:cTn>
                              </p:par>
                              <p:par>
                                <p:cTn id="109" presetID="22" presetClass="entr" presetSubtype="8" fill="hold" nodeType="withEffect">
                                  <p:stCondLst>
                                    <p:cond delay="0"/>
                                  </p:stCondLst>
                                  <p:childTnLst>
                                    <p:set>
                                      <p:cBhvr>
                                        <p:cTn id="110" dur="1" fill="hold">
                                          <p:stCondLst>
                                            <p:cond delay="0"/>
                                          </p:stCondLst>
                                        </p:cTn>
                                        <p:tgtEl>
                                          <p:spTgt spid="47"/>
                                        </p:tgtEl>
                                        <p:attrNameLst>
                                          <p:attrName>style.visibility</p:attrName>
                                        </p:attrNameLst>
                                      </p:cBhvr>
                                      <p:to>
                                        <p:strVal val="visible"/>
                                      </p:to>
                                    </p:set>
                                    <p:animEffect transition="in" filter="wipe(left)">
                                      <p:cBhvr>
                                        <p:cTn id="111" dur="2000"/>
                                        <p:tgtEl>
                                          <p:spTgt spid="47"/>
                                        </p:tgtEl>
                                      </p:cBhvr>
                                    </p:animEffect>
                                  </p:childTnLst>
                                </p:cTn>
                              </p:par>
                              <p:par>
                                <p:cTn id="112" presetID="22" presetClass="entr" presetSubtype="8" fill="hold" nodeType="withEffect">
                                  <p:stCondLst>
                                    <p:cond delay="0"/>
                                  </p:stCondLst>
                                  <p:childTnLst>
                                    <p:set>
                                      <p:cBhvr>
                                        <p:cTn id="113" dur="1" fill="hold">
                                          <p:stCondLst>
                                            <p:cond delay="0"/>
                                          </p:stCondLst>
                                        </p:cTn>
                                        <p:tgtEl>
                                          <p:spTgt spid="48"/>
                                        </p:tgtEl>
                                        <p:attrNameLst>
                                          <p:attrName>style.visibility</p:attrName>
                                        </p:attrNameLst>
                                      </p:cBhvr>
                                      <p:to>
                                        <p:strVal val="visible"/>
                                      </p:to>
                                    </p:set>
                                    <p:animEffect transition="in" filter="wipe(left)">
                                      <p:cBhvr>
                                        <p:cTn id="114" dur="2000"/>
                                        <p:tgtEl>
                                          <p:spTgt spid="48"/>
                                        </p:tgtEl>
                                      </p:cBhvr>
                                    </p:animEffect>
                                  </p:childTnLst>
                                </p:cTn>
                              </p:par>
                              <p:par>
                                <p:cTn id="115" presetID="22" presetClass="entr" presetSubtype="8" fill="hold" nodeType="withEffect">
                                  <p:stCondLst>
                                    <p:cond delay="0"/>
                                  </p:stCondLst>
                                  <p:childTnLst>
                                    <p:set>
                                      <p:cBhvr>
                                        <p:cTn id="116" dur="1" fill="hold">
                                          <p:stCondLst>
                                            <p:cond delay="0"/>
                                          </p:stCondLst>
                                        </p:cTn>
                                        <p:tgtEl>
                                          <p:spTgt spid="49"/>
                                        </p:tgtEl>
                                        <p:attrNameLst>
                                          <p:attrName>style.visibility</p:attrName>
                                        </p:attrNameLst>
                                      </p:cBhvr>
                                      <p:to>
                                        <p:strVal val="visible"/>
                                      </p:to>
                                    </p:set>
                                    <p:animEffect transition="in" filter="wipe(left)">
                                      <p:cBhvr>
                                        <p:cTn id="117" dur="2000"/>
                                        <p:tgtEl>
                                          <p:spTgt spid="49"/>
                                        </p:tgtEl>
                                      </p:cBhvr>
                                    </p:animEffect>
                                  </p:childTnLst>
                                </p:cTn>
                              </p:par>
                              <p:par>
                                <p:cTn id="118" presetID="22" presetClass="entr" presetSubtype="8" fill="hold" nodeType="withEffect">
                                  <p:stCondLst>
                                    <p:cond delay="0"/>
                                  </p:stCondLst>
                                  <p:childTnLst>
                                    <p:set>
                                      <p:cBhvr>
                                        <p:cTn id="119" dur="1" fill="hold">
                                          <p:stCondLst>
                                            <p:cond delay="0"/>
                                          </p:stCondLst>
                                        </p:cTn>
                                        <p:tgtEl>
                                          <p:spTgt spid="50"/>
                                        </p:tgtEl>
                                        <p:attrNameLst>
                                          <p:attrName>style.visibility</p:attrName>
                                        </p:attrNameLst>
                                      </p:cBhvr>
                                      <p:to>
                                        <p:strVal val="visible"/>
                                      </p:to>
                                    </p:set>
                                    <p:animEffect transition="in" filter="wipe(left)">
                                      <p:cBhvr>
                                        <p:cTn id="120" dur="2000"/>
                                        <p:tgtEl>
                                          <p:spTgt spid="50"/>
                                        </p:tgtEl>
                                      </p:cBhvr>
                                    </p:animEffect>
                                  </p:childTnLst>
                                </p:cTn>
                              </p:par>
                            </p:childTnLst>
                          </p:cTn>
                        </p:par>
                        <p:par>
                          <p:cTn id="121" fill="hold">
                            <p:stCondLst>
                              <p:cond delay="2010"/>
                            </p:stCondLst>
                            <p:childTnLst>
                              <p:par>
                                <p:cTn id="122" presetID="53" presetClass="entr" presetSubtype="16" fill="hold" grpId="0" nodeType="afterEffect">
                                  <p:stCondLst>
                                    <p:cond delay="0"/>
                                  </p:stCondLst>
                                  <p:childTnLst>
                                    <p:set>
                                      <p:cBhvr>
                                        <p:cTn id="123" dur="1" fill="hold">
                                          <p:stCondLst>
                                            <p:cond delay="0"/>
                                          </p:stCondLst>
                                        </p:cTn>
                                        <p:tgtEl>
                                          <p:spTgt spid="44"/>
                                        </p:tgtEl>
                                        <p:attrNameLst>
                                          <p:attrName>style.visibility</p:attrName>
                                        </p:attrNameLst>
                                      </p:cBhvr>
                                      <p:to>
                                        <p:strVal val="visible"/>
                                      </p:to>
                                    </p:set>
                                    <p:anim calcmode="lin" valueType="num">
                                      <p:cBhvr>
                                        <p:cTn id="124" dur="500" fill="hold"/>
                                        <p:tgtEl>
                                          <p:spTgt spid="44"/>
                                        </p:tgtEl>
                                        <p:attrNameLst>
                                          <p:attrName>ppt_w</p:attrName>
                                        </p:attrNameLst>
                                      </p:cBhvr>
                                      <p:tavLst>
                                        <p:tav tm="0">
                                          <p:val>
                                            <p:fltVal val="0"/>
                                          </p:val>
                                        </p:tav>
                                        <p:tav tm="100000">
                                          <p:val>
                                            <p:strVal val="#ppt_w"/>
                                          </p:val>
                                        </p:tav>
                                      </p:tavLst>
                                    </p:anim>
                                    <p:anim calcmode="lin" valueType="num">
                                      <p:cBhvr>
                                        <p:cTn id="125" dur="500" fill="hold"/>
                                        <p:tgtEl>
                                          <p:spTgt spid="44"/>
                                        </p:tgtEl>
                                        <p:attrNameLst>
                                          <p:attrName>ppt_h</p:attrName>
                                        </p:attrNameLst>
                                      </p:cBhvr>
                                      <p:tavLst>
                                        <p:tav tm="0">
                                          <p:val>
                                            <p:fltVal val="0"/>
                                          </p:val>
                                        </p:tav>
                                        <p:tav tm="100000">
                                          <p:val>
                                            <p:strVal val="#ppt_h"/>
                                          </p:val>
                                        </p:tav>
                                      </p:tavLst>
                                    </p:anim>
                                    <p:animEffect transition="in" filter="fade">
                                      <p:cBhvr>
                                        <p:cTn id="126" dur="500"/>
                                        <p:tgtEl>
                                          <p:spTgt spid="44"/>
                                        </p:tgtEl>
                                      </p:cBhvr>
                                    </p:animEffect>
                                  </p:childTnLst>
                                  <p:subTnLst>
                                    <p:audio>
                                      <p:cMediaNode>
                                        <p:cTn display="0" masterRel="sameClick">
                                          <p:stCondLst>
                                            <p:cond evt="begin" delay="0">
                                              <p:tn val="122"/>
                                            </p:cond>
                                          </p:stCondLst>
                                          <p:endCondLst>
                                            <p:cond evt="onStopAudio" delay="0">
                                              <p:tgtEl>
                                                <p:sldTgt/>
                                              </p:tgtEl>
                                            </p:cond>
                                          </p:endCondLst>
                                        </p:cTn>
                                        <p:tgtEl>
                                          <p:sndTgt r:embed="rId4" name="explode.wav"/>
                                        </p:tgtEl>
                                      </p:cMediaNode>
                                    </p:audio>
                                  </p:subTnLst>
                                </p:cTn>
                              </p:par>
                            </p:childTnLst>
                          </p:cTn>
                        </p:par>
                        <p:par>
                          <p:cTn id="127" fill="hold">
                            <p:stCondLst>
                              <p:cond delay="2510"/>
                            </p:stCondLst>
                            <p:childTnLst>
                              <p:par>
                                <p:cTn id="128" presetID="22" presetClass="entr" presetSubtype="8" fill="hold" nodeType="afterEffect">
                                  <p:stCondLst>
                                    <p:cond delay="0"/>
                                  </p:stCondLst>
                                  <p:childTnLst>
                                    <p:set>
                                      <p:cBhvr>
                                        <p:cTn id="129" dur="1" fill="hold">
                                          <p:stCondLst>
                                            <p:cond delay="0"/>
                                          </p:stCondLst>
                                        </p:cTn>
                                        <p:tgtEl>
                                          <p:spTgt spid="51"/>
                                        </p:tgtEl>
                                        <p:attrNameLst>
                                          <p:attrName>style.visibility</p:attrName>
                                        </p:attrNameLst>
                                      </p:cBhvr>
                                      <p:to>
                                        <p:strVal val="visible"/>
                                      </p:to>
                                    </p:set>
                                    <p:animEffect transition="in" filter="wipe(left)">
                                      <p:cBhvr>
                                        <p:cTn id="130" dur="750"/>
                                        <p:tgtEl>
                                          <p:spTgt spid="51"/>
                                        </p:tgtEl>
                                      </p:cBhvr>
                                    </p:animEffect>
                                  </p:childTnLst>
                                </p:cTn>
                              </p:par>
                              <p:par>
                                <p:cTn id="131" presetID="22" presetClass="entr" presetSubtype="8" fill="hold" nodeType="withEffect">
                                  <p:stCondLst>
                                    <p:cond delay="0"/>
                                  </p:stCondLst>
                                  <p:childTnLst>
                                    <p:set>
                                      <p:cBhvr>
                                        <p:cTn id="132" dur="1" fill="hold">
                                          <p:stCondLst>
                                            <p:cond delay="0"/>
                                          </p:stCondLst>
                                        </p:cTn>
                                        <p:tgtEl>
                                          <p:spTgt spid="57"/>
                                        </p:tgtEl>
                                        <p:attrNameLst>
                                          <p:attrName>style.visibility</p:attrName>
                                        </p:attrNameLst>
                                      </p:cBhvr>
                                      <p:to>
                                        <p:strVal val="visible"/>
                                      </p:to>
                                    </p:set>
                                    <p:animEffect transition="in" filter="wipe(left)">
                                      <p:cBhvr>
                                        <p:cTn id="133" dur="250"/>
                                        <p:tgtEl>
                                          <p:spTgt spid="57"/>
                                        </p:tgtEl>
                                      </p:cBhvr>
                                    </p:animEffect>
                                  </p:childTnLst>
                                </p:cTn>
                              </p:par>
                            </p:childTnLst>
                          </p:cTn>
                        </p:par>
                        <p:par>
                          <p:cTn id="134" fill="hold">
                            <p:stCondLst>
                              <p:cond delay="3260"/>
                            </p:stCondLst>
                            <p:childTnLst>
                              <p:par>
                                <p:cTn id="135" presetID="22" presetClass="entr" presetSubtype="4" fill="hold" grpId="1" nodeType="afterEffect">
                                  <p:stCondLst>
                                    <p:cond delay="0"/>
                                  </p:stCondLst>
                                  <p:childTnLst>
                                    <p:set>
                                      <p:cBhvr>
                                        <p:cTn id="136" dur="1" fill="hold">
                                          <p:stCondLst>
                                            <p:cond delay="0"/>
                                          </p:stCondLst>
                                        </p:cTn>
                                        <p:tgtEl>
                                          <p:spTgt spid="41"/>
                                        </p:tgtEl>
                                        <p:attrNameLst>
                                          <p:attrName>style.visibility</p:attrName>
                                        </p:attrNameLst>
                                      </p:cBhvr>
                                      <p:to>
                                        <p:strVal val="visible"/>
                                      </p:to>
                                    </p:set>
                                    <p:animEffect transition="in" filter="wipe(down)">
                                      <p:cBhvr>
                                        <p:cTn id="137" dur="500"/>
                                        <p:tgtEl>
                                          <p:spTgt spid="41"/>
                                        </p:tgtEl>
                                      </p:cBhvr>
                                    </p:animEffect>
                                  </p:childTnLst>
                                </p:cTn>
                              </p:par>
                            </p:childTnLst>
                          </p:cTn>
                        </p:par>
                        <p:par>
                          <p:cTn id="138" fill="hold">
                            <p:stCondLst>
                              <p:cond delay="3760"/>
                            </p:stCondLst>
                            <p:childTnLst>
                              <p:par>
                                <p:cTn id="139" presetID="22" presetClass="entr" presetSubtype="8" fill="hold" nodeType="afterEffect">
                                  <p:stCondLst>
                                    <p:cond delay="0"/>
                                  </p:stCondLst>
                                  <p:childTnLst>
                                    <p:set>
                                      <p:cBhvr>
                                        <p:cTn id="140" dur="1" fill="hold">
                                          <p:stCondLst>
                                            <p:cond delay="0"/>
                                          </p:stCondLst>
                                        </p:cTn>
                                        <p:tgtEl>
                                          <p:spTgt spid="26"/>
                                        </p:tgtEl>
                                        <p:attrNameLst>
                                          <p:attrName>style.visibility</p:attrName>
                                        </p:attrNameLst>
                                      </p:cBhvr>
                                      <p:to>
                                        <p:strVal val="visible"/>
                                      </p:to>
                                    </p:set>
                                    <p:animEffect transition="in" filter="wipe(left)">
                                      <p:cBhvr>
                                        <p:cTn id="141" dur="500"/>
                                        <p:tgtEl>
                                          <p:spTgt spid="26"/>
                                        </p:tgtEl>
                                      </p:cBhvr>
                                    </p:animEffect>
                                  </p:childTnLst>
                                </p:cTn>
                              </p:par>
                            </p:childTnLst>
                          </p:cTn>
                        </p:par>
                        <p:par>
                          <p:cTn id="142" fill="hold">
                            <p:stCondLst>
                              <p:cond delay="4260"/>
                            </p:stCondLst>
                            <p:childTnLst>
                              <p:par>
                                <p:cTn id="143" presetID="22" presetClass="entr" presetSubtype="4" fill="hold" grpId="1" nodeType="afterEffect">
                                  <p:stCondLst>
                                    <p:cond delay="0"/>
                                  </p:stCondLst>
                                  <p:childTnLst>
                                    <p:set>
                                      <p:cBhvr>
                                        <p:cTn id="144" dur="1" fill="hold">
                                          <p:stCondLst>
                                            <p:cond delay="0"/>
                                          </p:stCondLst>
                                        </p:cTn>
                                        <p:tgtEl>
                                          <p:spTgt spid="42"/>
                                        </p:tgtEl>
                                        <p:attrNameLst>
                                          <p:attrName>style.visibility</p:attrName>
                                        </p:attrNameLst>
                                      </p:cBhvr>
                                      <p:to>
                                        <p:strVal val="visible"/>
                                      </p:to>
                                    </p:set>
                                    <p:animEffect transition="in" filter="wipe(down)">
                                      <p:cBhvr>
                                        <p:cTn id="145" dur="500"/>
                                        <p:tgtEl>
                                          <p:spTgt spid="42"/>
                                        </p:tgtEl>
                                      </p:cBhvr>
                                    </p:animEffect>
                                  </p:childTnLst>
                                </p:cTn>
                              </p:par>
                            </p:childTnLst>
                          </p:cTn>
                        </p:par>
                      </p:childTnLst>
                    </p:cTn>
                  </p:par>
                  <p:par>
                    <p:cTn id="146" fill="hold">
                      <p:stCondLst>
                        <p:cond delay="indefinite"/>
                      </p:stCondLst>
                      <p:childTnLst>
                        <p:par>
                          <p:cTn id="147" fill="hold">
                            <p:stCondLst>
                              <p:cond delay="0"/>
                            </p:stCondLst>
                            <p:childTnLst>
                              <p:par>
                                <p:cTn id="148" presetID="10" presetClass="entr" presetSubtype="0" fill="hold" nodeType="clickEffect">
                                  <p:stCondLst>
                                    <p:cond delay="0"/>
                                  </p:stCondLst>
                                  <p:childTnLst>
                                    <p:set>
                                      <p:cBhvr>
                                        <p:cTn id="149" dur="1" fill="hold">
                                          <p:stCondLst>
                                            <p:cond delay="0"/>
                                          </p:stCondLst>
                                        </p:cTn>
                                        <p:tgtEl>
                                          <p:spTgt spid="3">
                                            <p:txEl>
                                              <p:pRg st="0" end="0"/>
                                            </p:txEl>
                                          </p:spTgt>
                                        </p:tgtEl>
                                        <p:attrNameLst>
                                          <p:attrName>style.visibility</p:attrName>
                                        </p:attrNameLst>
                                      </p:cBhvr>
                                      <p:to>
                                        <p:strVal val="visible"/>
                                      </p:to>
                                    </p:set>
                                    <p:animEffect transition="in" filter="fade">
                                      <p:cBhvr>
                                        <p:cTn id="150" dur="500"/>
                                        <p:tgtEl>
                                          <p:spTgt spid="3">
                                            <p:txEl>
                                              <p:pRg st="0" end="0"/>
                                            </p:txEl>
                                          </p:spTgt>
                                        </p:tgtEl>
                                      </p:cBhvr>
                                    </p:animEffect>
                                  </p:childTnLst>
                                </p:cTn>
                              </p:par>
                            </p:childTnLst>
                          </p:cTn>
                        </p:par>
                        <p:par>
                          <p:cTn id="151" fill="hold">
                            <p:stCondLst>
                              <p:cond delay="500"/>
                            </p:stCondLst>
                            <p:childTnLst>
                              <p:par>
                                <p:cTn id="152" presetID="10" presetClass="entr" presetSubtype="0" fill="hold" nodeType="afterEffect">
                                  <p:stCondLst>
                                    <p:cond delay="0"/>
                                  </p:stCondLst>
                                  <p:childTnLst>
                                    <p:set>
                                      <p:cBhvr>
                                        <p:cTn id="153" dur="1" fill="hold">
                                          <p:stCondLst>
                                            <p:cond delay="0"/>
                                          </p:stCondLst>
                                        </p:cTn>
                                        <p:tgtEl>
                                          <p:spTgt spid="60"/>
                                        </p:tgtEl>
                                        <p:attrNameLst>
                                          <p:attrName>style.visibility</p:attrName>
                                        </p:attrNameLst>
                                      </p:cBhvr>
                                      <p:to>
                                        <p:strVal val="visible"/>
                                      </p:to>
                                    </p:set>
                                    <p:animEffect transition="in" filter="fade">
                                      <p:cBhvr>
                                        <p:cTn id="154" dur="1000"/>
                                        <p:tgtEl>
                                          <p:spTgt spid="60"/>
                                        </p:tgtEl>
                                      </p:cBhvr>
                                    </p:animEffect>
                                  </p:childTnLst>
                                </p:cTn>
                              </p:par>
                            </p:childTnLst>
                          </p:cTn>
                        </p:par>
                      </p:childTnLst>
                    </p:cTn>
                  </p:par>
                  <p:par>
                    <p:cTn id="155" fill="hold">
                      <p:stCondLst>
                        <p:cond delay="indefinite"/>
                      </p:stCondLst>
                      <p:childTnLst>
                        <p:par>
                          <p:cTn id="156" fill="hold">
                            <p:stCondLst>
                              <p:cond delay="0"/>
                            </p:stCondLst>
                            <p:childTnLst>
                              <p:par>
                                <p:cTn id="157" presetID="22" presetClass="entr" presetSubtype="8" fill="hold" nodeType="clickEffect">
                                  <p:stCondLst>
                                    <p:cond delay="0"/>
                                  </p:stCondLst>
                                  <p:childTnLst>
                                    <p:set>
                                      <p:cBhvr>
                                        <p:cTn id="158" dur="1" fill="hold">
                                          <p:stCondLst>
                                            <p:cond delay="0"/>
                                          </p:stCondLst>
                                        </p:cTn>
                                        <p:tgtEl>
                                          <p:spTgt spid="33"/>
                                        </p:tgtEl>
                                        <p:attrNameLst>
                                          <p:attrName>style.visibility</p:attrName>
                                        </p:attrNameLst>
                                      </p:cBhvr>
                                      <p:to>
                                        <p:strVal val="visible"/>
                                      </p:to>
                                    </p:set>
                                    <p:animEffect transition="in" filter="wipe(left)">
                                      <p:cBhvr>
                                        <p:cTn id="159" dur="500"/>
                                        <p:tgtEl>
                                          <p:spTgt spid="33"/>
                                        </p:tgtEl>
                                      </p:cBhvr>
                                    </p:animEffect>
                                  </p:childTnLst>
                                </p:cTn>
                              </p:par>
                              <p:par>
                                <p:cTn id="160" presetID="10" presetClass="entr" presetSubtype="0" fill="hold" grpId="0" nodeType="withEffect">
                                  <p:stCondLst>
                                    <p:cond delay="0"/>
                                  </p:stCondLst>
                                  <p:childTnLst>
                                    <p:set>
                                      <p:cBhvr>
                                        <p:cTn id="161" dur="1" fill="hold">
                                          <p:stCondLst>
                                            <p:cond delay="0"/>
                                          </p:stCondLst>
                                        </p:cTn>
                                        <p:tgtEl>
                                          <p:spTgt spid="35"/>
                                        </p:tgtEl>
                                        <p:attrNameLst>
                                          <p:attrName>style.visibility</p:attrName>
                                        </p:attrNameLst>
                                      </p:cBhvr>
                                      <p:to>
                                        <p:strVal val="visible"/>
                                      </p:to>
                                    </p:set>
                                    <p:animEffect transition="in" filter="fade">
                                      <p:cBhvr>
                                        <p:cTn id="162" dur="500"/>
                                        <p:tgtEl>
                                          <p:spTgt spid="35"/>
                                        </p:tgtEl>
                                      </p:cBhvr>
                                    </p:animEffect>
                                  </p:childTnLst>
                                </p:cTn>
                              </p:par>
                              <p:par>
                                <p:cTn id="163" presetID="10" presetClass="entr" presetSubtype="0" fill="hold" grpId="0" nodeType="withEffect">
                                  <p:stCondLst>
                                    <p:cond delay="0"/>
                                  </p:stCondLst>
                                  <p:childTnLst>
                                    <p:set>
                                      <p:cBhvr>
                                        <p:cTn id="164" dur="1" fill="hold">
                                          <p:stCondLst>
                                            <p:cond delay="0"/>
                                          </p:stCondLst>
                                        </p:cTn>
                                        <p:tgtEl>
                                          <p:spTgt spid="36"/>
                                        </p:tgtEl>
                                        <p:attrNameLst>
                                          <p:attrName>style.visibility</p:attrName>
                                        </p:attrNameLst>
                                      </p:cBhvr>
                                      <p:to>
                                        <p:strVal val="visible"/>
                                      </p:to>
                                    </p:set>
                                    <p:animEffect transition="in" filter="fade">
                                      <p:cBhvr>
                                        <p:cTn id="165" dur="500"/>
                                        <p:tgtEl>
                                          <p:spTgt spid="36"/>
                                        </p:tgtEl>
                                      </p:cBhvr>
                                    </p:animEffect>
                                  </p:childTnLst>
                                </p:cTn>
                              </p:par>
                            </p:childTnLst>
                          </p:cTn>
                        </p:par>
                        <p:par>
                          <p:cTn id="166" fill="hold">
                            <p:stCondLst>
                              <p:cond delay="500"/>
                            </p:stCondLst>
                            <p:childTnLst>
                              <p:par>
                                <p:cTn id="167" presetID="22" presetClass="entr" presetSubtype="8" fill="hold" nodeType="afterEffect">
                                  <p:stCondLst>
                                    <p:cond delay="0"/>
                                  </p:stCondLst>
                                  <p:childTnLst>
                                    <p:set>
                                      <p:cBhvr>
                                        <p:cTn id="168" dur="1" fill="hold">
                                          <p:stCondLst>
                                            <p:cond delay="0"/>
                                          </p:stCondLst>
                                        </p:cTn>
                                        <p:tgtEl>
                                          <p:spTgt spid="34"/>
                                        </p:tgtEl>
                                        <p:attrNameLst>
                                          <p:attrName>style.visibility</p:attrName>
                                        </p:attrNameLst>
                                      </p:cBhvr>
                                      <p:to>
                                        <p:strVal val="visible"/>
                                      </p:to>
                                    </p:set>
                                    <p:animEffect transition="in" filter="wipe(left)">
                                      <p:cBhvr>
                                        <p:cTn id="169" dur="500"/>
                                        <p:tgtEl>
                                          <p:spTgt spid="34"/>
                                        </p:tgtEl>
                                      </p:cBhvr>
                                    </p:animEffect>
                                  </p:childTnLst>
                                </p:cTn>
                              </p:par>
                              <p:par>
                                <p:cTn id="170" presetID="10" presetClass="entr" presetSubtype="0" fill="hold" grpId="0" nodeType="withEffect">
                                  <p:stCondLst>
                                    <p:cond delay="0"/>
                                  </p:stCondLst>
                                  <p:childTnLst>
                                    <p:set>
                                      <p:cBhvr>
                                        <p:cTn id="171" dur="1" fill="hold">
                                          <p:stCondLst>
                                            <p:cond delay="0"/>
                                          </p:stCondLst>
                                        </p:cTn>
                                        <p:tgtEl>
                                          <p:spTgt spid="37"/>
                                        </p:tgtEl>
                                        <p:attrNameLst>
                                          <p:attrName>style.visibility</p:attrName>
                                        </p:attrNameLst>
                                      </p:cBhvr>
                                      <p:to>
                                        <p:strVal val="visible"/>
                                      </p:to>
                                    </p:set>
                                    <p:animEffect transition="in" filter="fade">
                                      <p:cBhvr>
                                        <p:cTn id="172" dur="500"/>
                                        <p:tgtEl>
                                          <p:spTgt spid="37"/>
                                        </p:tgtEl>
                                      </p:cBhvr>
                                    </p:animEffect>
                                  </p:childTnLst>
                                </p:cTn>
                              </p:par>
                            </p:childTnLst>
                          </p:cTn>
                        </p:par>
                      </p:childTnLst>
                    </p:cTn>
                  </p:par>
                  <p:par>
                    <p:cTn id="173" fill="hold">
                      <p:stCondLst>
                        <p:cond delay="indefinite"/>
                      </p:stCondLst>
                      <p:childTnLst>
                        <p:par>
                          <p:cTn id="174" fill="hold">
                            <p:stCondLst>
                              <p:cond delay="0"/>
                            </p:stCondLst>
                            <p:childTnLst>
                              <p:par>
                                <p:cTn id="175" presetID="10" presetClass="entr" presetSubtype="0" fill="hold" grpId="0" nodeType="clickEffect">
                                  <p:stCondLst>
                                    <p:cond delay="0"/>
                                  </p:stCondLst>
                                  <p:childTnLst>
                                    <p:set>
                                      <p:cBhvr>
                                        <p:cTn id="176" dur="1" fill="hold">
                                          <p:stCondLst>
                                            <p:cond delay="0"/>
                                          </p:stCondLst>
                                        </p:cTn>
                                        <p:tgtEl>
                                          <p:spTgt spid="30"/>
                                        </p:tgtEl>
                                        <p:attrNameLst>
                                          <p:attrName>style.visibility</p:attrName>
                                        </p:attrNameLst>
                                      </p:cBhvr>
                                      <p:to>
                                        <p:strVal val="visible"/>
                                      </p:to>
                                    </p:set>
                                    <p:animEffect transition="in" filter="fade">
                                      <p:cBhvr>
                                        <p:cTn id="177" dur="500"/>
                                        <p:tgtEl>
                                          <p:spTgt spid="30"/>
                                        </p:tgtEl>
                                      </p:cBhvr>
                                    </p:animEffect>
                                  </p:childTnLst>
                                </p:cTn>
                              </p:par>
                            </p:childTnLst>
                          </p:cTn>
                        </p:par>
                        <p:par>
                          <p:cTn id="178" fill="hold">
                            <p:stCondLst>
                              <p:cond delay="500"/>
                            </p:stCondLst>
                            <p:childTnLst>
                              <p:par>
                                <p:cTn id="179" presetID="10" presetClass="entr" presetSubtype="0" fill="hold" grpId="0" nodeType="afterEffect">
                                  <p:stCondLst>
                                    <p:cond delay="0"/>
                                  </p:stCondLst>
                                  <p:childTnLst>
                                    <p:set>
                                      <p:cBhvr>
                                        <p:cTn id="180" dur="1" fill="hold">
                                          <p:stCondLst>
                                            <p:cond delay="0"/>
                                          </p:stCondLst>
                                        </p:cTn>
                                        <p:tgtEl>
                                          <p:spTgt spid="56"/>
                                        </p:tgtEl>
                                        <p:attrNameLst>
                                          <p:attrName>style.visibility</p:attrName>
                                        </p:attrNameLst>
                                      </p:cBhvr>
                                      <p:to>
                                        <p:strVal val="visible"/>
                                      </p:to>
                                    </p:set>
                                    <p:animEffect transition="in" filter="fade">
                                      <p:cBhvr>
                                        <p:cTn id="181" dur="500"/>
                                        <p:tgtEl>
                                          <p:spTgt spid="56"/>
                                        </p:tgtEl>
                                      </p:cBhvr>
                                    </p:animEffect>
                                  </p:childTnLst>
                                </p:cTn>
                              </p:par>
                            </p:childTnLst>
                          </p:cTn>
                        </p:par>
                        <p:par>
                          <p:cTn id="182" fill="hold">
                            <p:stCondLst>
                              <p:cond delay="1000"/>
                            </p:stCondLst>
                            <p:childTnLst>
                              <p:par>
                                <p:cTn id="183" presetID="10" presetClass="entr" presetSubtype="0" fill="hold" grpId="0" nodeType="afterEffect">
                                  <p:stCondLst>
                                    <p:cond delay="0"/>
                                  </p:stCondLst>
                                  <p:childTnLst>
                                    <p:set>
                                      <p:cBhvr>
                                        <p:cTn id="184" dur="1" fill="hold">
                                          <p:stCondLst>
                                            <p:cond delay="0"/>
                                          </p:stCondLst>
                                        </p:cTn>
                                        <p:tgtEl>
                                          <p:spTgt spid="31"/>
                                        </p:tgtEl>
                                        <p:attrNameLst>
                                          <p:attrName>style.visibility</p:attrName>
                                        </p:attrNameLst>
                                      </p:cBhvr>
                                      <p:to>
                                        <p:strVal val="visible"/>
                                      </p:to>
                                    </p:set>
                                    <p:animEffect transition="in" filter="fade">
                                      <p:cBhvr>
                                        <p:cTn id="185" dur="500"/>
                                        <p:tgtEl>
                                          <p:spTgt spid="31"/>
                                        </p:tgtEl>
                                      </p:cBhvr>
                                    </p:animEffect>
                                  </p:childTnLst>
                                </p:cTn>
                              </p:par>
                            </p:childTnLst>
                          </p:cTn>
                        </p:par>
                      </p:childTnLst>
                    </p:cTn>
                  </p:par>
                  <p:par>
                    <p:cTn id="186" fill="hold">
                      <p:stCondLst>
                        <p:cond delay="indefinite"/>
                      </p:stCondLst>
                      <p:childTnLst>
                        <p:par>
                          <p:cTn id="187" fill="hold">
                            <p:stCondLst>
                              <p:cond delay="0"/>
                            </p:stCondLst>
                            <p:childTnLst>
                              <p:par>
                                <p:cTn id="188" presetID="10" presetClass="entr" presetSubtype="0" fill="hold" grpId="0" nodeType="clickEffect">
                                  <p:stCondLst>
                                    <p:cond delay="0"/>
                                  </p:stCondLst>
                                  <p:childTnLst>
                                    <p:set>
                                      <p:cBhvr>
                                        <p:cTn id="189" dur="1" fill="hold">
                                          <p:stCondLst>
                                            <p:cond delay="0"/>
                                          </p:stCondLst>
                                        </p:cTn>
                                        <p:tgtEl>
                                          <p:spTgt spid="32"/>
                                        </p:tgtEl>
                                        <p:attrNameLst>
                                          <p:attrName>style.visibility</p:attrName>
                                        </p:attrNameLst>
                                      </p:cBhvr>
                                      <p:to>
                                        <p:strVal val="visible"/>
                                      </p:to>
                                    </p:set>
                                    <p:animEffect transition="in" filter="fade">
                                      <p:cBhvr>
                                        <p:cTn id="190" dur="500"/>
                                        <p:tgtEl>
                                          <p:spTgt spid="32"/>
                                        </p:tgtEl>
                                      </p:cBhvr>
                                    </p:animEffect>
                                  </p:childTnLst>
                                </p:cTn>
                              </p:par>
                              <p:par>
                                <p:cTn id="191" presetID="10" presetClass="entr" presetSubtype="0" fill="hold" grpId="0" nodeType="withEffect">
                                  <p:stCondLst>
                                    <p:cond delay="0"/>
                                  </p:stCondLst>
                                  <p:childTnLst>
                                    <p:set>
                                      <p:cBhvr>
                                        <p:cTn id="192" dur="1" fill="hold">
                                          <p:stCondLst>
                                            <p:cond delay="0"/>
                                          </p:stCondLst>
                                        </p:cTn>
                                        <p:tgtEl>
                                          <p:spTgt spid="54"/>
                                        </p:tgtEl>
                                        <p:attrNameLst>
                                          <p:attrName>style.visibility</p:attrName>
                                        </p:attrNameLst>
                                      </p:cBhvr>
                                      <p:to>
                                        <p:strVal val="visible"/>
                                      </p:to>
                                    </p:set>
                                    <p:animEffect transition="in" filter="fade">
                                      <p:cBhvr>
                                        <p:cTn id="193" dur="500"/>
                                        <p:tgtEl>
                                          <p:spTgt spid="54"/>
                                        </p:tgtEl>
                                      </p:cBhvr>
                                    </p:animEffect>
                                  </p:childTnLst>
                                </p:cTn>
                              </p:par>
                            </p:childTnLst>
                          </p:cTn>
                        </p:par>
                      </p:childTnLst>
                    </p:cTn>
                  </p:par>
                  <p:par>
                    <p:cTn id="194" fill="hold">
                      <p:stCondLst>
                        <p:cond delay="indefinite"/>
                      </p:stCondLst>
                      <p:childTnLst>
                        <p:par>
                          <p:cTn id="195" fill="hold">
                            <p:stCondLst>
                              <p:cond delay="0"/>
                            </p:stCondLst>
                            <p:childTnLst>
                              <p:par>
                                <p:cTn id="196" presetID="10" presetClass="entr" presetSubtype="0" fill="hold" grpId="0" nodeType="clickEffect">
                                  <p:stCondLst>
                                    <p:cond delay="0"/>
                                  </p:stCondLst>
                                  <p:childTnLst>
                                    <p:set>
                                      <p:cBhvr>
                                        <p:cTn id="197" dur="1" fill="hold">
                                          <p:stCondLst>
                                            <p:cond delay="0"/>
                                          </p:stCondLst>
                                        </p:cTn>
                                        <p:tgtEl>
                                          <p:spTgt spid="38"/>
                                        </p:tgtEl>
                                        <p:attrNameLst>
                                          <p:attrName>style.visibility</p:attrName>
                                        </p:attrNameLst>
                                      </p:cBhvr>
                                      <p:to>
                                        <p:strVal val="visible"/>
                                      </p:to>
                                    </p:set>
                                    <p:animEffect transition="in" filter="fade">
                                      <p:cBhvr>
                                        <p:cTn id="198" dur="500"/>
                                        <p:tgtEl>
                                          <p:spTgt spid="38"/>
                                        </p:tgtEl>
                                      </p:cBhvr>
                                    </p:animEffect>
                                  </p:childTnLst>
                                </p:cTn>
                              </p:par>
                            </p:childTnLst>
                          </p:cTn>
                        </p:par>
                        <p:par>
                          <p:cTn id="199" fill="hold">
                            <p:stCondLst>
                              <p:cond delay="500"/>
                            </p:stCondLst>
                            <p:childTnLst>
                              <p:par>
                                <p:cTn id="200" presetID="10" presetClass="entr" presetSubtype="0" fill="hold" nodeType="afterEffect">
                                  <p:stCondLst>
                                    <p:cond delay="0"/>
                                  </p:stCondLst>
                                  <p:childTnLst>
                                    <p:set>
                                      <p:cBhvr>
                                        <p:cTn id="201" dur="1" fill="hold">
                                          <p:stCondLst>
                                            <p:cond delay="0"/>
                                          </p:stCondLst>
                                        </p:cTn>
                                        <p:tgtEl>
                                          <p:spTgt spid="38">
                                            <p:txEl>
                                              <p:pRg st="0" end="0"/>
                                            </p:txEl>
                                          </p:spTgt>
                                        </p:tgtEl>
                                        <p:attrNameLst>
                                          <p:attrName>style.visibility</p:attrName>
                                        </p:attrNameLst>
                                      </p:cBhvr>
                                      <p:to>
                                        <p:strVal val="visible"/>
                                      </p:to>
                                    </p:set>
                                    <p:animEffect transition="in" filter="fade">
                                      <p:cBhvr>
                                        <p:cTn id="202" dur="500"/>
                                        <p:tgtEl>
                                          <p:spTgt spid="38">
                                            <p:txEl>
                                              <p:pRg st="0" end="0"/>
                                            </p:txEl>
                                          </p:spTgt>
                                        </p:tgtEl>
                                      </p:cBhvr>
                                    </p:animEffect>
                                  </p:childTnLst>
                                </p:cTn>
                              </p:par>
                            </p:childTnLst>
                          </p:cTn>
                        </p:par>
                        <p:par>
                          <p:cTn id="203" fill="hold">
                            <p:stCondLst>
                              <p:cond delay="1000"/>
                            </p:stCondLst>
                            <p:childTnLst>
                              <p:par>
                                <p:cTn id="204" presetID="10" presetClass="entr" presetSubtype="0" fill="hold" nodeType="afterEffect">
                                  <p:stCondLst>
                                    <p:cond delay="0"/>
                                  </p:stCondLst>
                                  <p:childTnLst>
                                    <p:set>
                                      <p:cBhvr>
                                        <p:cTn id="205" dur="1" fill="hold">
                                          <p:stCondLst>
                                            <p:cond delay="0"/>
                                          </p:stCondLst>
                                        </p:cTn>
                                        <p:tgtEl>
                                          <p:spTgt spid="38">
                                            <p:txEl>
                                              <p:pRg st="1" end="1"/>
                                            </p:txEl>
                                          </p:spTgt>
                                        </p:tgtEl>
                                        <p:attrNameLst>
                                          <p:attrName>style.visibility</p:attrName>
                                        </p:attrNameLst>
                                      </p:cBhvr>
                                      <p:to>
                                        <p:strVal val="visible"/>
                                      </p:to>
                                    </p:set>
                                    <p:animEffect transition="in" filter="fade">
                                      <p:cBhvr>
                                        <p:cTn id="206" dur="500"/>
                                        <p:tgtEl>
                                          <p:spTgt spid="38">
                                            <p:txEl>
                                              <p:pRg st="1" end="1"/>
                                            </p:txEl>
                                          </p:spTgt>
                                        </p:tgtEl>
                                      </p:cBhvr>
                                    </p:animEffect>
                                  </p:childTnLst>
                                </p:cTn>
                              </p:par>
                            </p:childTnLst>
                          </p:cTn>
                        </p:par>
                        <p:par>
                          <p:cTn id="207" fill="hold">
                            <p:stCondLst>
                              <p:cond delay="1500"/>
                            </p:stCondLst>
                            <p:childTnLst>
                              <p:par>
                                <p:cTn id="208" presetID="10" presetClass="entr" presetSubtype="0" fill="hold" nodeType="afterEffect">
                                  <p:stCondLst>
                                    <p:cond delay="0"/>
                                  </p:stCondLst>
                                  <p:childTnLst>
                                    <p:set>
                                      <p:cBhvr>
                                        <p:cTn id="209" dur="1" fill="hold">
                                          <p:stCondLst>
                                            <p:cond delay="0"/>
                                          </p:stCondLst>
                                        </p:cTn>
                                        <p:tgtEl>
                                          <p:spTgt spid="38">
                                            <p:txEl>
                                              <p:pRg st="2" end="2"/>
                                            </p:txEl>
                                          </p:spTgt>
                                        </p:tgtEl>
                                        <p:attrNameLst>
                                          <p:attrName>style.visibility</p:attrName>
                                        </p:attrNameLst>
                                      </p:cBhvr>
                                      <p:to>
                                        <p:strVal val="visible"/>
                                      </p:to>
                                    </p:set>
                                    <p:animEffect transition="in" filter="fade">
                                      <p:cBhvr>
                                        <p:cTn id="210" dur="500"/>
                                        <p:tgtEl>
                                          <p:spTgt spid="38">
                                            <p:txEl>
                                              <p:pRg st="2" end="2"/>
                                            </p:txEl>
                                          </p:spTgt>
                                        </p:tgtEl>
                                      </p:cBhvr>
                                    </p:animEffect>
                                  </p:childTnLst>
                                </p:cTn>
                              </p:par>
                            </p:childTnLst>
                          </p:cTn>
                        </p:par>
                        <p:par>
                          <p:cTn id="211" fill="hold">
                            <p:stCondLst>
                              <p:cond delay="2000"/>
                            </p:stCondLst>
                            <p:childTnLst>
                              <p:par>
                                <p:cTn id="212" presetID="22" presetClass="entr" presetSubtype="1" fill="hold" nodeType="afterEffect">
                                  <p:stCondLst>
                                    <p:cond delay="0"/>
                                  </p:stCondLst>
                                  <p:childTnLst>
                                    <p:set>
                                      <p:cBhvr>
                                        <p:cTn id="213" dur="1" fill="hold">
                                          <p:stCondLst>
                                            <p:cond delay="0"/>
                                          </p:stCondLst>
                                        </p:cTn>
                                        <p:tgtEl>
                                          <p:spTgt spid="38">
                                            <p:txEl>
                                              <p:pRg st="3" end="3"/>
                                            </p:txEl>
                                          </p:spTgt>
                                        </p:tgtEl>
                                        <p:attrNameLst>
                                          <p:attrName>style.visibility</p:attrName>
                                        </p:attrNameLst>
                                      </p:cBhvr>
                                      <p:to>
                                        <p:strVal val="visible"/>
                                      </p:to>
                                    </p:set>
                                    <p:animEffect transition="in" filter="wipe(up)">
                                      <p:cBhvr>
                                        <p:cTn id="214" dur="1000"/>
                                        <p:tgtEl>
                                          <p:spTgt spid="38">
                                            <p:txEl>
                                              <p:pRg st="3" end="3"/>
                                            </p:txEl>
                                          </p:spTgt>
                                        </p:tgtEl>
                                      </p:cBhvr>
                                    </p:animEffect>
                                  </p:childTnLst>
                                </p:cTn>
                              </p:par>
                            </p:childTnLst>
                          </p:cTn>
                        </p:par>
                      </p:childTnLst>
                    </p:cTn>
                  </p:par>
                  <p:par>
                    <p:cTn id="215" fill="hold">
                      <p:stCondLst>
                        <p:cond delay="indefinite"/>
                      </p:stCondLst>
                      <p:childTnLst>
                        <p:par>
                          <p:cTn id="216" fill="hold">
                            <p:stCondLst>
                              <p:cond delay="0"/>
                            </p:stCondLst>
                            <p:childTnLst>
                              <p:par>
                                <p:cTn id="217" presetID="10" presetClass="entr" presetSubtype="0" fill="hold" grpId="0" nodeType="clickEffect">
                                  <p:stCondLst>
                                    <p:cond delay="0"/>
                                  </p:stCondLst>
                                  <p:childTnLst>
                                    <p:set>
                                      <p:cBhvr>
                                        <p:cTn id="218" dur="1" fill="hold">
                                          <p:stCondLst>
                                            <p:cond delay="0"/>
                                          </p:stCondLst>
                                        </p:cTn>
                                        <p:tgtEl>
                                          <p:spTgt spid="39"/>
                                        </p:tgtEl>
                                        <p:attrNameLst>
                                          <p:attrName>style.visibility</p:attrName>
                                        </p:attrNameLst>
                                      </p:cBhvr>
                                      <p:to>
                                        <p:strVal val="visible"/>
                                      </p:to>
                                    </p:set>
                                    <p:animEffect transition="in" filter="fade">
                                      <p:cBhvr>
                                        <p:cTn id="219" dur="500"/>
                                        <p:tgtEl>
                                          <p:spTgt spid="39"/>
                                        </p:tgtEl>
                                      </p:cBhvr>
                                    </p:animEffect>
                                  </p:childTnLst>
                                </p:cTn>
                              </p:par>
                            </p:childTnLst>
                          </p:cTn>
                        </p:par>
                        <p:par>
                          <p:cTn id="220" fill="hold">
                            <p:stCondLst>
                              <p:cond delay="500"/>
                            </p:stCondLst>
                            <p:childTnLst>
                              <p:par>
                                <p:cTn id="221" presetID="10" presetClass="entr" presetSubtype="0" fill="hold" nodeType="afterEffect">
                                  <p:stCondLst>
                                    <p:cond delay="0"/>
                                  </p:stCondLst>
                                  <p:childTnLst>
                                    <p:set>
                                      <p:cBhvr>
                                        <p:cTn id="222" dur="1" fill="hold">
                                          <p:stCondLst>
                                            <p:cond delay="0"/>
                                          </p:stCondLst>
                                        </p:cTn>
                                        <p:tgtEl>
                                          <p:spTgt spid="39">
                                            <p:txEl>
                                              <p:pRg st="0" end="0"/>
                                            </p:txEl>
                                          </p:spTgt>
                                        </p:tgtEl>
                                        <p:attrNameLst>
                                          <p:attrName>style.visibility</p:attrName>
                                        </p:attrNameLst>
                                      </p:cBhvr>
                                      <p:to>
                                        <p:strVal val="visible"/>
                                      </p:to>
                                    </p:set>
                                    <p:animEffect transition="in" filter="fade">
                                      <p:cBhvr>
                                        <p:cTn id="223" dur="500"/>
                                        <p:tgtEl>
                                          <p:spTgt spid="39">
                                            <p:txEl>
                                              <p:pRg st="0" end="0"/>
                                            </p:txEl>
                                          </p:spTgt>
                                        </p:tgtEl>
                                      </p:cBhvr>
                                    </p:animEffect>
                                  </p:childTnLst>
                                </p:cTn>
                              </p:par>
                            </p:childTnLst>
                          </p:cTn>
                        </p:par>
                        <p:par>
                          <p:cTn id="224" fill="hold">
                            <p:stCondLst>
                              <p:cond delay="1000"/>
                            </p:stCondLst>
                            <p:childTnLst>
                              <p:par>
                                <p:cTn id="225" presetID="10" presetClass="entr" presetSubtype="0" fill="hold" nodeType="afterEffect">
                                  <p:stCondLst>
                                    <p:cond delay="0"/>
                                  </p:stCondLst>
                                  <p:childTnLst>
                                    <p:set>
                                      <p:cBhvr>
                                        <p:cTn id="226" dur="1" fill="hold">
                                          <p:stCondLst>
                                            <p:cond delay="0"/>
                                          </p:stCondLst>
                                        </p:cTn>
                                        <p:tgtEl>
                                          <p:spTgt spid="39">
                                            <p:txEl>
                                              <p:pRg st="1" end="1"/>
                                            </p:txEl>
                                          </p:spTgt>
                                        </p:tgtEl>
                                        <p:attrNameLst>
                                          <p:attrName>style.visibility</p:attrName>
                                        </p:attrNameLst>
                                      </p:cBhvr>
                                      <p:to>
                                        <p:strVal val="visible"/>
                                      </p:to>
                                    </p:set>
                                    <p:animEffect transition="in" filter="fade">
                                      <p:cBhvr>
                                        <p:cTn id="227" dur="500"/>
                                        <p:tgtEl>
                                          <p:spTgt spid="39">
                                            <p:txEl>
                                              <p:pRg st="1" end="1"/>
                                            </p:txEl>
                                          </p:spTgt>
                                        </p:tgtEl>
                                      </p:cBhvr>
                                    </p:animEffect>
                                  </p:childTnLst>
                                </p:cTn>
                              </p:par>
                            </p:childTnLst>
                          </p:cTn>
                        </p:par>
                        <p:par>
                          <p:cTn id="228" fill="hold">
                            <p:stCondLst>
                              <p:cond delay="1500"/>
                            </p:stCondLst>
                            <p:childTnLst>
                              <p:par>
                                <p:cTn id="229" presetID="22" presetClass="entr" presetSubtype="1" fill="hold" nodeType="afterEffect">
                                  <p:stCondLst>
                                    <p:cond delay="0"/>
                                  </p:stCondLst>
                                  <p:childTnLst>
                                    <p:set>
                                      <p:cBhvr>
                                        <p:cTn id="230" dur="1" fill="hold">
                                          <p:stCondLst>
                                            <p:cond delay="0"/>
                                          </p:stCondLst>
                                        </p:cTn>
                                        <p:tgtEl>
                                          <p:spTgt spid="39">
                                            <p:txEl>
                                              <p:pRg st="2" end="2"/>
                                            </p:txEl>
                                          </p:spTgt>
                                        </p:tgtEl>
                                        <p:attrNameLst>
                                          <p:attrName>style.visibility</p:attrName>
                                        </p:attrNameLst>
                                      </p:cBhvr>
                                      <p:to>
                                        <p:strVal val="visible"/>
                                      </p:to>
                                    </p:set>
                                    <p:animEffect transition="in" filter="wipe(up)">
                                      <p:cBhvr>
                                        <p:cTn id="231" dur="1000"/>
                                        <p:tgtEl>
                                          <p:spTgt spid="3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20" grpId="0" animBg="1"/>
      <p:bldP spid="29" grpId="0" animBg="1"/>
      <p:bldP spid="30" grpId="0"/>
      <p:bldP spid="31" grpId="0"/>
      <p:bldP spid="32" grpId="0"/>
      <p:bldP spid="35" grpId="0" animBg="1"/>
      <p:bldP spid="36" grpId="0"/>
      <p:bldP spid="37" grpId="0"/>
      <p:bldP spid="39" grpId="0"/>
      <p:bldP spid="41" grpId="0" animBg="1"/>
      <p:bldP spid="41" grpId="1" animBg="1"/>
      <p:bldP spid="41" grpId="2" animBg="1"/>
      <p:bldP spid="42" grpId="0" animBg="1"/>
      <p:bldP spid="42" grpId="1" animBg="1"/>
      <p:bldP spid="42" grpId="2" animBg="1"/>
      <p:bldP spid="43" grpId="0" animBg="1"/>
      <p:bldP spid="54" grpId="0"/>
      <p:bldP spid="38" grpId="0"/>
      <p:bldP spid="44" grpId="0" animBg="1"/>
      <p:bldP spid="5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695326" y="720001"/>
            <a:ext cx="11334750" cy="1311999"/>
          </a:xfrm>
        </p:spPr>
        <p:txBody>
          <a:bodyPr>
            <a:normAutofit/>
          </a:bodyPr>
          <a:lstStyle/>
          <a:p>
            <a:r>
              <a:rPr lang="nb-NO" sz="2700" dirty="0"/>
              <a:t>Fastsettelse av </a:t>
            </a:r>
            <a:r>
              <a:rPr lang="nb-NO" sz="2700" dirty="0" smtClean="0"/>
              <a:t>grenseverdier – </a:t>
            </a:r>
            <a:r>
              <a:rPr lang="nb-NO" sz="2700" dirty="0"/>
              <a:t>v</a:t>
            </a:r>
            <a:r>
              <a:rPr lang="nb-NO" sz="2700" dirty="0" smtClean="0"/>
              <a:t>ibrasjoner </a:t>
            </a:r>
            <a:r>
              <a:rPr lang="nb-NO" sz="2700" dirty="0"/>
              <a:t>og støt</a:t>
            </a:r>
          </a:p>
        </p:txBody>
      </p:sp>
      <p:sp>
        <p:nvSpPr>
          <p:cNvPr id="3" name="Plassholder for innhold 2"/>
          <p:cNvSpPr>
            <a:spLocks noGrp="1"/>
          </p:cNvSpPr>
          <p:nvPr>
            <p:ph idx="1"/>
          </p:nvPr>
        </p:nvSpPr>
        <p:spPr>
          <a:xfrm>
            <a:off x="695325" y="1563915"/>
            <a:ext cx="11334751" cy="4060824"/>
          </a:xfrm>
        </p:spPr>
        <p:txBody>
          <a:bodyPr/>
          <a:lstStyle/>
          <a:p>
            <a:r>
              <a:rPr lang="nb-NO" sz="1800" dirty="0" smtClean="0"/>
              <a:t>Bygningsbesiktigelse utføres innenfor angitt sone, 100 meter radius</a:t>
            </a:r>
          </a:p>
        </p:txBody>
      </p:sp>
      <p:sp>
        <p:nvSpPr>
          <p:cNvPr id="4" name="Plassholder for dato 3"/>
          <p:cNvSpPr>
            <a:spLocks noGrp="1"/>
          </p:cNvSpPr>
          <p:nvPr>
            <p:ph type="dt" sz="half" idx="10"/>
          </p:nvPr>
        </p:nvSpPr>
        <p:spPr/>
        <p:txBody>
          <a:bodyPr/>
          <a:lstStyle/>
          <a:p>
            <a:fld id="{C20DE0DF-BE6B-D248-92A9-54242D212695}" type="datetime1">
              <a:rPr lang="nb-NO" smtClean="0"/>
              <a:t>10.02.2021</a:t>
            </a:fld>
            <a:endParaRPr lang="nb-NO" dirty="0"/>
          </a:p>
        </p:txBody>
      </p:sp>
      <p:sp>
        <p:nvSpPr>
          <p:cNvPr id="5" name="Plassholder for lysbildenummer 4"/>
          <p:cNvSpPr>
            <a:spLocks noGrp="1"/>
          </p:cNvSpPr>
          <p:nvPr>
            <p:ph type="sldNum" sz="quarter" idx="12"/>
          </p:nvPr>
        </p:nvSpPr>
        <p:spPr/>
        <p:txBody>
          <a:bodyPr/>
          <a:lstStyle/>
          <a:p>
            <a:fld id="{8ACEFDFC-287E-0A4D-81A7-6CC8C070690D}" type="slidenum">
              <a:rPr lang="nb-NO" smtClean="0"/>
              <a:t>25</a:t>
            </a:fld>
            <a:endParaRPr lang="nb-NO" dirty="0"/>
          </a:p>
        </p:txBody>
      </p:sp>
      <p:pic>
        <p:nvPicPr>
          <p:cNvPr id="6" name="Bild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3331" y="2032000"/>
            <a:ext cx="9178019" cy="4625477"/>
          </a:xfrm>
          <a:prstGeom prst="rect">
            <a:avLst/>
          </a:prstGeom>
        </p:spPr>
      </p:pic>
    </p:spTree>
    <p:extLst>
      <p:ext uri="{BB962C8B-B14F-4D97-AF65-F5344CB8AC3E}">
        <p14:creationId xmlns:p14="http://schemas.microsoft.com/office/powerpoint/2010/main" val="22137022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tel 5">
            <a:extLst>
              <a:ext uri="{FF2B5EF4-FFF2-40B4-BE49-F238E27FC236}">
                <a16:creationId xmlns:a16="http://schemas.microsoft.com/office/drawing/2014/main" id="{7BEA1E6E-7396-D947-B7D4-3C28AC8256AC}"/>
              </a:ext>
            </a:extLst>
          </p:cNvPr>
          <p:cNvSpPr>
            <a:spLocks noGrp="1"/>
          </p:cNvSpPr>
          <p:nvPr>
            <p:ph type="title"/>
          </p:nvPr>
        </p:nvSpPr>
        <p:spPr>
          <a:xfrm>
            <a:off x="695325" y="720001"/>
            <a:ext cx="7397641" cy="1311999"/>
          </a:xfrm>
        </p:spPr>
        <p:txBody>
          <a:bodyPr>
            <a:noAutofit/>
          </a:bodyPr>
          <a:lstStyle/>
          <a:p>
            <a:r>
              <a:rPr lang="nb-NO" sz="4000" dirty="0" smtClean="0">
                <a:solidFill>
                  <a:schemeClr val="accent1"/>
                </a:solidFill>
              </a:rPr>
              <a:t>Traséen og stasjoner</a:t>
            </a:r>
            <a:endParaRPr lang="nb-NO" sz="4000" dirty="0">
              <a:solidFill>
                <a:schemeClr val="accent1"/>
              </a:solidFill>
            </a:endParaRPr>
          </a:p>
        </p:txBody>
      </p:sp>
      <p:sp>
        <p:nvSpPr>
          <p:cNvPr id="4" name="Plassholder for dato 3">
            <a:extLst>
              <a:ext uri="{FF2B5EF4-FFF2-40B4-BE49-F238E27FC236}">
                <a16:creationId xmlns:a16="http://schemas.microsoft.com/office/drawing/2014/main" id="{5FFA4D0A-9075-544C-9CF7-4D98840E7B2E}"/>
              </a:ext>
            </a:extLst>
          </p:cNvPr>
          <p:cNvSpPr>
            <a:spLocks noGrp="1"/>
          </p:cNvSpPr>
          <p:nvPr>
            <p:ph type="dt" sz="half" idx="10"/>
          </p:nvPr>
        </p:nvSpPr>
        <p:spPr>
          <a:xfrm>
            <a:off x="10190692" y="6292352"/>
            <a:ext cx="1339850" cy="365125"/>
          </a:xfrm>
        </p:spPr>
        <p:txBody>
          <a:bodyPr/>
          <a:lstStyle/>
          <a:p>
            <a:fld id="{C20DE0DF-BE6B-D248-92A9-54242D212695}" type="datetime1">
              <a:rPr lang="nb-NO" smtClean="0">
                <a:solidFill>
                  <a:schemeClr val="accent1"/>
                </a:solidFill>
              </a:rPr>
              <a:t>10.02.2021</a:t>
            </a:fld>
            <a:endParaRPr lang="nb-NO" dirty="0">
              <a:solidFill>
                <a:schemeClr val="accent1"/>
              </a:solidFill>
            </a:endParaRPr>
          </a:p>
        </p:txBody>
      </p:sp>
      <p:sp>
        <p:nvSpPr>
          <p:cNvPr id="5" name="Plassholder for lysbildenummer 4">
            <a:extLst>
              <a:ext uri="{FF2B5EF4-FFF2-40B4-BE49-F238E27FC236}">
                <a16:creationId xmlns:a16="http://schemas.microsoft.com/office/drawing/2014/main" id="{C546ACCD-139C-8C45-99C0-BE1510EA8FFA}"/>
              </a:ext>
            </a:extLst>
          </p:cNvPr>
          <p:cNvSpPr>
            <a:spLocks noGrp="1"/>
          </p:cNvSpPr>
          <p:nvPr>
            <p:ph type="sldNum" sz="quarter" idx="12"/>
          </p:nvPr>
        </p:nvSpPr>
        <p:spPr/>
        <p:txBody>
          <a:bodyPr/>
          <a:lstStyle/>
          <a:p>
            <a:fld id="{8ACEFDFC-287E-0A4D-81A7-6CC8C070690D}" type="slidenum">
              <a:rPr lang="nb-NO" smtClean="0">
                <a:solidFill>
                  <a:schemeClr val="accent1"/>
                </a:solidFill>
              </a:rPr>
              <a:t>3</a:t>
            </a:fld>
            <a:endParaRPr lang="nb-NO" dirty="0">
              <a:solidFill>
                <a:schemeClr val="accent1"/>
              </a:solidFill>
            </a:endParaRPr>
          </a:p>
        </p:txBody>
      </p:sp>
      <p:pic>
        <p:nvPicPr>
          <p:cNvPr id="2" name="Bild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85813" y="1514737"/>
            <a:ext cx="6550841" cy="4603063"/>
          </a:xfrm>
          <a:prstGeom prst="rect">
            <a:avLst/>
          </a:prstGeom>
          <a:ln w="38100">
            <a:solidFill>
              <a:schemeClr val="accent1"/>
            </a:solidFill>
          </a:ln>
        </p:spPr>
      </p:pic>
    </p:spTree>
    <p:extLst>
      <p:ext uri="{BB962C8B-B14F-4D97-AF65-F5344CB8AC3E}">
        <p14:creationId xmlns:p14="http://schemas.microsoft.com/office/powerpoint/2010/main" val="27679785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7FA687B-005B-440B-B1F3-F94316A02734}"/>
              </a:ext>
            </a:extLst>
          </p:cNvPr>
          <p:cNvSpPr>
            <a:spLocks noGrp="1"/>
          </p:cNvSpPr>
          <p:nvPr>
            <p:ph type="title"/>
          </p:nvPr>
        </p:nvSpPr>
        <p:spPr/>
        <p:txBody>
          <a:bodyPr/>
          <a:lstStyle/>
          <a:p>
            <a:r>
              <a:rPr lang="nb-NO" dirty="0">
                <a:solidFill>
                  <a:schemeClr val="accent1"/>
                </a:solidFill>
              </a:rPr>
              <a:t>Kommunikasjon Fornebubanen </a:t>
            </a:r>
          </a:p>
        </p:txBody>
      </p:sp>
      <p:sp>
        <p:nvSpPr>
          <p:cNvPr id="4" name="Plassholder for innhold 3">
            <a:extLst>
              <a:ext uri="{FF2B5EF4-FFF2-40B4-BE49-F238E27FC236}">
                <a16:creationId xmlns:a16="http://schemas.microsoft.com/office/drawing/2014/main" id="{B1AC97C0-AB68-47B7-9C18-928322FE18B1}"/>
              </a:ext>
            </a:extLst>
          </p:cNvPr>
          <p:cNvSpPr>
            <a:spLocks noGrp="1"/>
          </p:cNvSpPr>
          <p:nvPr>
            <p:ph sz="half" idx="2"/>
          </p:nvPr>
        </p:nvSpPr>
        <p:spPr>
          <a:xfrm>
            <a:off x="678979" y="1618958"/>
            <a:ext cx="7314791" cy="4264605"/>
          </a:xfrm>
        </p:spPr>
        <p:txBody>
          <a:bodyPr/>
          <a:lstStyle/>
          <a:p>
            <a:pPr>
              <a:spcAft>
                <a:spcPts val="0"/>
              </a:spcAft>
            </a:pPr>
            <a:r>
              <a:rPr lang="nb-NO" dirty="0">
                <a:ea typeface="Calibri" panose="020F0502020204030204" pitchFamily="34" charset="0"/>
              </a:rPr>
              <a:t>Forutsigbar informasjon til naboer og andre interesserte</a:t>
            </a:r>
          </a:p>
          <a:p>
            <a:pPr>
              <a:spcAft>
                <a:spcPts val="0"/>
              </a:spcAft>
            </a:pPr>
            <a:r>
              <a:rPr lang="nb-NO" dirty="0">
                <a:ea typeface="Calibri" panose="020F0502020204030204" pitchFamily="34" charset="0"/>
              </a:rPr>
              <a:t>Ute i god tid</a:t>
            </a:r>
          </a:p>
          <a:p>
            <a:pPr>
              <a:spcAft>
                <a:spcPts val="0"/>
              </a:spcAft>
            </a:pPr>
            <a:r>
              <a:rPr lang="nb-NO" dirty="0">
                <a:ea typeface="Calibri" panose="020F0502020204030204" pitchFamily="34" charset="0"/>
              </a:rPr>
              <a:t>Digital kommunikasjon</a:t>
            </a:r>
          </a:p>
          <a:p>
            <a:pPr>
              <a:spcAft>
                <a:spcPts val="0"/>
              </a:spcAft>
            </a:pPr>
            <a:r>
              <a:rPr lang="nb-NO" dirty="0">
                <a:ea typeface="Calibri" panose="020F0502020204030204" pitchFamily="34" charset="0"/>
              </a:rPr>
              <a:t>Godt synlige anleggsplasser – HMS og sikkerhet </a:t>
            </a:r>
          </a:p>
          <a:p>
            <a:pPr>
              <a:spcAft>
                <a:spcPts val="0"/>
              </a:spcAft>
            </a:pPr>
            <a:r>
              <a:rPr lang="nb-NO" dirty="0" smtClean="0">
                <a:ea typeface="Calibri" panose="020F0502020204030204" pitchFamily="34" charset="0"/>
              </a:rPr>
              <a:t>Eget </a:t>
            </a:r>
            <a:r>
              <a:rPr lang="nb-NO" dirty="0">
                <a:ea typeface="Calibri" panose="020F0502020204030204" pitchFamily="34" charset="0"/>
              </a:rPr>
              <a:t>opplegg for alternativ overnatting</a:t>
            </a:r>
          </a:p>
          <a:p>
            <a:pPr>
              <a:spcAft>
                <a:spcPts val="0"/>
              </a:spcAft>
            </a:pPr>
            <a:r>
              <a:rPr lang="nb-NO" dirty="0">
                <a:ea typeface="Calibri" panose="020F0502020204030204" pitchFamily="34" charset="0"/>
              </a:rPr>
              <a:t>Kontakter de mest berørte i </a:t>
            </a:r>
            <a:r>
              <a:rPr lang="nb-NO" dirty="0" smtClean="0">
                <a:ea typeface="Calibri" panose="020F0502020204030204" pitchFamily="34" charset="0"/>
              </a:rPr>
              <a:t>forkant</a:t>
            </a:r>
          </a:p>
          <a:p>
            <a:pPr>
              <a:spcAft>
                <a:spcPts val="0"/>
              </a:spcAft>
            </a:pPr>
            <a:r>
              <a:rPr lang="nb-NO" dirty="0" smtClean="0">
                <a:ea typeface="Calibri" panose="020F0502020204030204" pitchFamily="34" charset="0"/>
              </a:rPr>
              <a:t>Har du spørsmål?</a:t>
            </a:r>
          </a:p>
          <a:p>
            <a:pPr>
              <a:spcAft>
                <a:spcPts val="0"/>
              </a:spcAft>
            </a:pPr>
            <a:r>
              <a:rPr lang="nb-NO" dirty="0" smtClean="0">
                <a:ea typeface="Calibri" panose="020F0502020204030204" pitchFamily="34" charset="0"/>
              </a:rPr>
              <a:t>Kontakt: </a:t>
            </a:r>
            <a:r>
              <a:rPr lang="nb-NO" dirty="0" smtClean="0">
                <a:ea typeface="Calibri" panose="020F0502020204030204" pitchFamily="34" charset="0"/>
                <a:hlinkClick r:id="rId3"/>
              </a:rPr>
              <a:t>kommunikasjon@fob.oslo.kommune.no</a:t>
            </a:r>
            <a:endParaRPr lang="nb-NO" dirty="0" smtClean="0">
              <a:ea typeface="Calibri" panose="020F0502020204030204" pitchFamily="34" charset="0"/>
            </a:endParaRPr>
          </a:p>
          <a:p>
            <a:pPr>
              <a:spcAft>
                <a:spcPts val="0"/>
              </a:spcAft>
            </a:pPr>
            <a:endParaRPr lang="nb-NO" dirty="0">
              <a:ea typeface="Calibri" panose="020F0502020204030204" pitchFamily="34" charset="0"/>
            </a:endParaRPr>
          </a:p>
          <a:p>
            <a:pPr marL="0" indent="0">
              <a:spcAft>
                <a:spcPts val="0"/>
              </a:spcAft>
              <a:buNone/>
            </a:pPr>
            <a:endParaRPr lang="nb-NO" sz="1800" dirty="0">
              <a:ea typeface="Calibri" panose="020F0502020204030204" pitchFamily="34" charset="0"/>
            </a:endParaRPr>
          </a:p>
          <a:p>
            <a:pPr>
              <a:spcAft>
                <a:spcPts val="0"/>
              </a:spcAft>
            </a:pPr>
            <a:endParaRPr lang="nb-NO" sz="1800" dirty="0">
              <a:ea typeface="Calibri" panose="020F0502020204030204" pitchFamily="34" charset="0"/>
            </a:endParaRPr>
          </a:p>
          <a:p>
            <a:pPr marL="0" indent="0">
              <a:spcAft>
                <a:spcPts val="0"/>
              </a:spcAft>
              <a:buNone/>
            </a:pPr>
            <a:r>
              <a:rPr lang="nb-NO" sz="1800" dirty="0">
                <a:ea typeface="Calibri" panose="020F0502020204030204" pitchFamily="34" charset="0"/>
              </a:rPr>
              <a:t> </a:t>
            </a:r>
          </a:p>
          <a:p>
            <a:pPr marL="0" indent="0">
              <a:buNone/>
            </a:pPr>
            <a:endParaRPr lang="nb-NO" sz="1800" dirty="0"/>
          </a:p>
          <a:p>
            <a:pPr marL="0" indent="0">
              <a:buNone/>
            </a:pPr>
            <a:endParaRPr lang="nb-NO" dirty="0"/>
          </a:p>
          <a:p>
            <a:endParaRPr lang="nb-NO" dirty="0"/>
          </a:p>
        </p:txBody>
      </p:sp>
      <p:sp>
        <p:nvSpPr>
          <p:cNvPr id="5" name="Plassholder for dato 4">
            <a:extLst>
              <a:ext uri="{FF2B5EF4-FFF2-40B4-BE49-F238E27FC236}">
                <a16:creationId xmlns:a16="http://schemas.microsoft.com/office/drawing/2014/main" id="{762E76A1-820A-4AB6-8E4F-54756E4248F4}"/>
              </a:ext>
            </a:extLst>
          </p:cNvPr>
          <p:cNvSpPr>
            <a:spLocks noGrp="1"/>
          </p:cNvSpPr>
          <p:nvPr>
            <p:ph type="dt" sz="half" idx="10"/>
          </p:nvPr>
        </p:nvSpPr>
        <p:spPr/>
        <p:txBody>
          <a:bodyPr/>
          <a:lstStyle/>
          <a:p>
            <a:fld id="{81931E7B-50BA-9449-91F9-9A9201D90364}" type="datetime1">
              <a:rPr lang="nb-NO" smtClean="0"/>
              <a:t>10.02.2021</a:t>
            </a:fld>
            <a:endParaRPr lang="nb-NO" dirty="0"/>
          </a:p>
        </p:txBody>
      </p:sp>
      <p:sp>
        <p:nvSpPr>
          <p:cNvPr id="6" name="Plassholder for lysbildenummer 5">
            <a:extLst>
              <a:ext uri="{FF2B5EF4-FFF2-40B4-BE49-F238E27FC236}">
                <a16:creationId xmlns:a16="http://schemas.microsoft.com/office/drawing/2014/main" id="{B7E7C85B-5A15-4B0F-90F8-80885A111125}"/>
              </a:ext>
            </a:extLst>
          </p:cNvPr>
          <p:cNvSpPr>
            <a:spLocks noGrp="1"/>
          </p:cNvSpPr>
          <p:nvPr>
            <p:ph type="sldNum" sz="quarter" idx="12"/>
          </p:nvPr>
        </p:nvSpPr>
        <p:spPr/>
        <p:txBody>
          <a:bodyPr/>
          <a:lstStyle/>
          <a:p>
            <a:fld id="{8ACEFDFC-287E-0A4D-81A7-6CC8C070690D}" type="slidenum">
              <a:rPr lang="nb-NO" smtClean="0"/>
              <a:t>4</a:t>
            </a:fld>
            <a:endParaRPr lang="nb-NO" dirty="0"/>
          </a:p>
        </p:txBody>
      </p:sp>
      <p:pic>
        <p:nvPicPr>
          <p:cNvPr id="3" name="Bilde 2">
            <a:extLst>
              <a:ext uri="{FF2B5EF4-FFF2-40B4-BE49-F238E27FC236}">
                <a16:creationId xmlns:a16="http://schemas.microsoft.com/office/drawing/2014/main" id="{5ADC6AB2-CEDE-4D1D-A86B-0C59083B83D1}"/>
              </a:ext>
            </a:extLst>
          </p:cNvPr>
          <p:cNvPicPr>
            <a:picLocks noChangeAspect="1"/>
          </p:cNvPicPr>
          <p:nvPr/>
        </p:nvPicPr>
        <p:blipFill>
          <a:blip r:embed="rId4"/>
          <a:stretch>
            <a:fillRect/>
          </a:stretch>
        </p:blipFill>
        <p:spPr>
          <a:xfrm>
            <a:off x="7993770" y="3429000"/>
            <a:ext cx="3519251" cy="2581428"/>
          </a:xfrm>
          <a:prstGeom prst="rect">
            <a:avLst/>
          </a:prstGeom>
        </p:spPr>
      </p:pic>
    </p:spTree>
    <p:extLst>
      <p:ext uri="{BB962C8B-B14F-4D97-AF65-F5344CB8AC3E}">
        <p14:creationId xmlns:p14="http://schemas.microsoft.com/office/powerpoint/2010/main" val="17263774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1FB0378-52EA-4BAB-AED6-5E6493DD68CF}"/>
              </a:ext>
            </a:extLst>
          </p:cNvPr>
          <p:cNvSpPr>
            <a:spLocks noGrp="1"/>
          </p:cNvSpPr>
          <p:nvPr>
            <p:ph type="title"/>
          </p:nvPr>
        </p:nvSpPr>
        <p:spPr/>
        <p:txBody>
          <a:bodyPr/>
          <a:lstStyle/>
          <a:p>
            <a:r>
              <a:rPr lang="nb-NO" dirty="0">
                <a:solidFill>
                  <a:schemeClr val="accent1"/>
                </a:solidFill>
              </a:rPr>
              <a:t>Kanaler</a:t>
            </a:r>
          </a:p>
        </p:txBody>
      </p:sp>
      <p:sp>
        <p:nvSpPr>
          <p:cNvPr id="3" name="Plassholder for innhold 2">
            <a:extLst>
              <a:ext uri="{FF2B5EF4-FFF2-40B4-BE49-F238E27FC236}">
                <a16:creationId xmlns:a16="http://schemas.microsoft.com/office/drawing/2014/main" id="{F0B498CA-2AED-48C4-8A53-450BF26EDF6A}"/>
              </a:ext>
            </a:extLst>
          </p:cNvPr>
          <p:cNvSpPr>
            <a:spLocks noGrp="1"/>
          </p:cNvSpPr>
          <p:nvPr>
            <p:ph sz="half" idx="1"/>
          </p:nvPr>
        </p:nvSpPr>
        <p:spPr>
          <a:xfrm>
            <a:off x="695324" y="1144610"/>
            <a:ext cx="5859896" cy="5265815"/>
          </a:xfrm>
        </p:spPr>
        <p:txBody>
          <a:bodyPr>
            <a:normAutofit/>
          </a:bodyPr>
          <a:lstStyle/>
          <a:p>
            <a:pPr marL="0" indent="0">
              <a:buNone/>
            </a:pPr>
            <a:endParaRPr lang="nb-NO" dirty="0"/>
          </a:p>
          <a:p>
            <a:r>
              <a:rPr lang="nb-NO" dirty="0"/>
              <a:t>Hjemmeside </a:t>
            </a:r>
          </a:p>
          <a:p>
            <a:r>
              <a:rPr lang="nb-NO" dirty="0"/>
              <a:t>Facebook – </a:t>
            </a:r>
            <a:r>
              <a:rPr lang="nb-NO" dirty="0" err="1" smtClean="0"/>
              <a:t>Instagram</a:t>
            </a:r>
            <a:r>
              <a:rPr lang="nb-NO" dirty="0"/>
              <a:t> </a:t>
            </a:r>
            <a:r>
              <a:rPr lang="nb-NO" dirty="0" smtClean="0"/>
              <a:t>– </a:t>
            </a:r>
            <a:r>
              <a:rPr lang="nb-NO" dirty="0" err="1" smtClean="0"/>
              <a:t>LinkedIn</a:t>
            </a:r>
            <a:endParaRPr lang="nb-NO" dirty="0" smtClean="0"/>
          </a:p>
          <a:p>
            <a:r>
              <a:rPr lang="nb-NO" dirty="0" smtClean="0"/>
              <a:t>Publikumsmodell</a:t>
            </a:r>
            <a:endParaRPr lang="nb-NO" dirty="0"/>
          </a:p>
          <a:p>
            <a:r>
              <a:rPr lang="nb-NO" dirty="0" smtClean="0"/>
              <a:t>Nyhetsbrev</a:t>
            </a:r>
            <a:endParaRPr lang="nb-NO" dirty="0"/>
          </a:p>
          <a:p>
            <a:r>
              <a:rPr lang="nb-NO" dirty="0"/>
              <a:t>SMS-varsling</a:t>
            </a:r>
          </a:p>
          <a:p>
            <a:r>
              <a:rPr lang="nb-NO" dirty="0" smtClean="0"/>
              <a:t>Nabomøter </a:t>
            </a:r>
            <a:r>
              <a:rPr lang="nb-NO" dirty="0"/>
              <a:t>lokalt</a:t>
            </a:r>
          </a:p>
          <a:p>
            <a:r>
              <a:rPr lang="nb-NO" dirty="0"/>
              <a:t>Lokale arrangementer og seminarer</a:t>
            </a:r>
          </a:p>
          <a:p>
            <a:pPr marL="0" indent="0">
              <a:buNone/>
            </a:pPr>
            <a:endParaRPr lang="nb-NO" dirty="0"/>
          </a:p>
          <a:p>
            <a:pPr marL="0" indent="0">
              <a:buNone/>
            </a:pPr>
            <a:endParaRPr lang="nb-NO" dirty="0"/>
          </a:p>
        </p:txBody>
      </p:sp>
      <p:sp>
        <p:nvSpPr>
          <p:cNvPr id="5" name="Plassholder for dato 4">
            <a:extLst>
              <a:ext uri="{FF2B5EF4-FFF2-40B4-BE49-F238E27FC236}">
                <a16:creationId xmlns:a16="http://schemas.microsoft.com/office/drawing/2014/main" id="{38A840F9-1140-4D01-96C1-DFFBECAF75B8}"/>
              </a:ext>
            </a:extLst>
          </p:cNvPr>
          <p:cNvSpPr>
            <a:spLocks noGrp="1"/>
          </p:cNvSpPr>
          <p:nvPr>
            <p:ph type="dt" sz="half" idx="10"/>
          </p:nvPr>
        </p:nvSpPr>
        <p:spPr/>
        <p:txBody>
          <a:bodyPr/>
          <a:lstStyle/>
          <a:p>
            <a:fld id="{81931E7B-50BA-9449-91F9-9A9201D90364}" type="datetime1">
              <a:rPr lang="nb-NO" smtClean="0"/>
              <a:t>10.02.2021</a:t>
            </a:fld>
            <a:endParaRPr lang="nb-NO"/>
          </a:p>
        </p:txBody>
      </p:sp>
      <p:sp>
        <p:nvSpPr>
          <p:cNvPr id="6" name="Plassholder for lysbildenummer 5">
            <a:extLst>
              <a:ext uri="{FF2B5EF4-FFF2-40B4-BE49-F238E27FC236}">
                <a16:creationId xmlns:a16="http://schemas.microsoft.com/office/drawing/2014/main" id="{955F0D15-6FDE-44D3-9975-EA78CE22A54D}"/>
              </a:ext>
            </a:extLst>
          </p:cNvPr>
          <p:cNvSpPr>
            <a:spLocks noGrp="1"/>
          </p:cNvSpPr>
          <p:nvPr>
            <p:ph type="sldNum" sz="quarter" idx="12"/>
          </p:nvPr>
        </p:nvSpPr>
        <p:spPr/>
        <p:txBody>
          <a:bodyPr/>
          <a:lstStyle/>
          <a:p>
            <a:fld id="{8ACEFDFC-287E-0A4D-81A7-6CC8C070690D}" type="slidenum">
              <a:rPr lang="nb-NO" smtClean="0"/>
              <a:t>5</a:t>
            </a:fld>
            <a:endParaRPr lang="nb-NO"/>
          </a:p>
        </p:txBody>
      </p:sp>
      <p:pic>
        <p:nvPicPr>
          <p:cNvPr id="12" name="Bilde 11">
            <a:extLst>
              <a:ext uri="{FF2B5EF4-FFF2-40B4-BE49-F238E27FC236}">
                <a16:creationId xmlns:a16="http://schemas.microsoft.com/office/drawing/2014/main" id="{DCAEF696-0D13-4B5B-B58B-5A1C85A91816}"/>
              </a:ext>
            </a:extLst>
          </p:cNvPr>
          <p:cNvPicPr>
            <a:picLocks noChangeAspect="1"/>
          </p:cNvPicPr>
          <p:nvPr/>
        </p:nvPicPr>
        <p:blipFill>
          <a:blip r:embed="rId2"/>
          <a:stretch>
            <a:fillRect/>
          </a:stretch>
        </p:blipFill>
        <p:spPr>
          <a:xfrm>
            <a:off x="6095999" y="788173"/>
            <a:ext cx="5924020" cy="2775731"/>
          </a:xfrm>
          <a:prstGeom prst="rect">
            <a:avLst/>
          </a:prstGeom>
        </p:spPr>
      </p:pic>
      <p:pic>
        <p:nvPicPr>
          <p:cNvPr id="8" name="Plassholder for innhold 7">
            <a:extLst>
              <a:ext uri="{FF2B5EF4-FFF2-40B4-BE49-F238E27FC236}">
                <a16:creationId xmlns:a16="http://schemas.microsoft.com/office/drawing/2014/main" id="{CF520363-E597-4452-B83E-BEE18CCB76CE}"/>
              </a:ext>
            </a:extLst>
          </p:cNvPr>
          <p:cNvPicPr>
            <a:picLocks noGrp="1" noChangeAspect="1"/>
          </p:cNvPicPr>
          <p:nvPr>
            <p:ph sz="half" idx="2"/>
          </p:nvPr>
        </p:nvPicPr>
        <p:blipFill>
          <a:blip r:embed="rId3"/>
          <a:stretch>
            <a:fillRect/>
          </a:stretch>
        </p:blipFill>
        <p:spPr>
          <a:xfrm>
            <a:off x="6555221" y="3795360"/>
            <a:ext cx="5030813" cy="2274467"/>
          </a:xfrm>
          <a:prstGeom prst="rect">
            <a:avLst/>
          </a:prstGeom>
        </p:spPr>
      </p:pic>
    </p:spTree>
    <p:extLst>
      <p:ext uri="{BB962C8B-B14F-4D97-AF65-F5344CB8AC3E}">
        <p14:creationId xmlns:p14="http://schemas.microsoft.com/office/powerpoint/2010/main" val="35398587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ssholder for dato 3"/>
          <p:cNvSpPr>
            <a:spLocks noGrp="1"/>
          </p:cNvSpPr>
          <p:nvPr>
            <p:ph type="dt" sz="half" idx="10"/>
          </p:nvPr>
        </p:nvSpPr>
        <p:spPr/>
        <p:txBody>
          <a:bodyPr/>
          <a:lstStyle/>
          <a:p>
            <a:fld id="{4D766B14-D201-5E43-92B4-5BFC4FDF65D3}" type="datetime1">
              <a:rPr lang="nb-NO" smtClean="0"/>
              <a:t>10.02.2021</a:t>
            </a:fld>
            <a:endParaRPr lang="nb-NO"/>
          </a:p>
        </p:txBody>
      </p:sp>
      <p:sp>
        <p:nvSpPr>
          <p:cNvPr id="5" name="Plassholder for lysbildenummer 4"/>
          <p:cNvSpPr>
            <a:spLocks noGrp="1"/>
          </p:cNvSpPr>
          <p:nvPr>
            <p:ph type="sldNum" sz="quarter" idx="12"/>
          </p:nvPr>
        </p:nvSpPr>
        <p:spPr/>
        <p:txBody>
          <a:bodyPr/>
          <a:lstStyle/>
          <a:p>
            <a:fld id="{8ACEFDFC-287E-0A4D-81A7-6CC8C070690D}" type="slidenum">
              <a:rPr lang="nb-NO" smtClean="0"/>
              <a:t>6</a:t>
            </a:fld>
            <a:endParaRPr lang="nb-NO"/>
          </a:p>
        </p:txBody>
      </p:sp>
      <p:pic>
        <p:nvPicPr>
          <p:cNvPr id="9" name="Bil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697" y="186741"/>
            <a:ext cx="11960758" cy="6470736"/>
          </a:xfrm>
          <a:prstGeom prst="rect">
            <a:avLst/>
          </a:prstGeom>
        </p:spPr>
      </p:pic>
    </p:spTree>
    <p:extLst>
      <p:ext uri="{BB962C8B-B14F-4D97-AF65-F5344CB8AC3E}">
        <p14:creationId xmlns:p14="http://schemas.microsoft.com/office/powerpoint/2010/main" val="21675308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p:txBody>
          <a:bodyPr/>
          <a:lstStyle/>
          <a:p>
            <a:endParaRPr lang="nb-NO" dirty="0"/>
          </a:p>
        </p:txBody>
      </p:sp>
      <p:sp>
        <p:nvSpPr>
          <p:cNvPr id="5" name="Plassholder for innhold 4"/>
          <p:cNvSpPr>
            <a:spLocks noGrp="1"/>
          </p:cNvSpPr>
          <p:nvPr>
            <p:ph idx="1"/>
          </p:nvPr>
        </p:nvSpPr>
        <p:spPr/>
        <p:txBody>
          <a:bodyPr/>
          <a:lstStyle/>
          <a:p>
            <a:endParaRPr lang="nb-NO" dirty="0"/>
          </a:p>
        </p:txBody>
      </p:sp>
      <p:pic>
        <p:nvPicPr>
          <p:cNvPr id="8" name="Bilde 7"/>
          <p:cNvPicPr>
            <a:picLocks noChangeAspect="1"/>
          </p:cNvPicPr>
          <p:nvPr/>
        </p:nvPicPr>
        <p:blipFill>
          <a:blip r:embed="rId2"/>
          <a:stretch>
            <a:fillRect/>
          </a:stretch>
        </p:blipFill>
        <p:spPr>
          <a:xfrm>
            <a:off x="636773" y="365125"/>
            <a:ext cx="10918453" cy="6047386"/>
          </a:xfrm>
          <a:prstGeom prst="rect">
            <a:avLst/>
          </a:prstGeom>
        </p:spPr>
      </p:pic>
    </p:spTree>
    <p:extLst>
      <p:ext uri="{BB962C8B-B14F-4D97-AF65-F5344CB8AC3E}">
        <p14:creationId xmlns:p14="http://schemas.microsoft.com/office/powerpoint/2010/main" val="29399341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58409EA-AD51-C642-9D05-16BDCA946A79}"/>
              </a:ext>
            </a:extLst>
          </p:cNvPr>
          <p:cNvSpPr>
            <a:spLocks noGrp="1"/>
          </p:cNvSpPr>
          <p:nvPr>
            <p:ph type="title"/>
          </p:nvPr>
        </p:nvSpPr>
        <p:spPr/>
        <p:txBody>
          <a:bodyPr/>
          <a:lstStyle/>
          <a:p>
            <a:r>
              <a:rPr lang="nb-NO" dirty="0" smtClean="0"/>
              <a:t>Tunnel Vækerø - Skøyen</a:t>
            </a:r>
            <a:endParaRPr lang="nb-NO" dirty="0"/>
          </a:p>
        </p:txBody>
      </p:sp>
      <p:sp>
        <p:nvSpPr>
          <p:cNvPr id="4" name="Plassholder for dato 3">
            <a:extLst>
              <a:ext uri="{FF2B5EF4-FFF2-40B4-BE49-F238E27FC236}">
                <a16:creationId xmlns:a16="http://schemas.microsoft.com/office/drawing/2014/main" id="{5FFA4D0A-9075-544C-9CF7-4D98840E7B2E}"/>
              </a:ext>
            </a:extLst>
          </p:cNvPr>
          <p:cNvSpPr>
            <a:spLocks noGrp="1"/>
          </p:cNvSpPr>
          <p:nvPr>
            <p:ph type="dt" sz="half" idx="10"/>
          </p:nvPr>
        </p:nvSpPr>
        <p:spPr/>
        <p:txBody>
          <a:bodyPr/>
          <a:lstStyle/>
          <a:p>
            <a:fld id="{C20DE0DF-BE6B-D248-92A9-54242D212695}" type="datetime1">
              <a:rPr lang="nb-NO" smtClean="0"/>
              <a:t>10.02.2021</a:t>
            </a:fld>
            <a:endParaRPr lang="nb-NO" dirty="0"/>
          </a:p>
        </p:txBody>
      </p:sp>
      <p:sp>
        <p:nvSpPr>
          <p:cNvPr id="5" name="Plassholder for lysbildenummer 4">
            <a:extLst>
              <a:ext uri="{FF2B5EF4-FFF2-40B4-BE49-F238E27FC236}">
                <a16:creationId xmlns:a16="http://schemas.microsoft.com/office/drawing/2014/main" id="{C546ACCD-139C-8C45-99C0-BE1510EA8FFA}"/>
              </a:ext>
            </a:extLst>
          </p:cNvPr>
          <p:cNvSpPr>
            <a:spLocks noGrp="1"/>
          </p:cNvSpPr>
          <p:nvPr>
            <p:ph type="sldNum" sz="quarter" idx="12"/>
          </p:nvPr>
        </p:nvSpPr>
        <p:spPr/>
        <p:txBody>
          <a:bodyPr/>
          <a:lstStyle/>
          <a:p>
            <a:fld id="{8ACEFDFC-287E-0A4D-81A7-6CC8C070690D}" type="slidenum">
              <a:rPr lang="nb-NO" smtClean="0"/>
              <a:t>8</a:t>
            </a:fld>
            <a:endParaRPr lang="nb-NO" dirty="0"/>
          </a:p>
        </p:txBody>
      </p:sp>
      <p:pic>
        <p:nvPicPr>
          <p:cNvPr id="7" name="Bild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780404"/>
            <a:ext cx="12050829" cy="3077596"/>
          </a:xfrm>
          <a:prstGeom prst="rect">
            <a:avLst/>
          </a:prstGeom>
        </p:spPr>
      </p:pic>
      <p:sp>
        <p:nvSpPr>
          <p:cNvPr id="8" name="TekstSylinder 7"/>
          <p:cNvSpPr txBox="1"/>
          <p:nvPr/>
        </p:nvSpPr>
        <p:spPr>
          <a:xfrm>
            <a:off x="695326" y="1588868"/>
            <a:ext cx="2776722" cy="646331"/>
          </a:xfrm>
          <a:prstGeom prst="rect">
            <a:avLst/>
          </a:prstGeom>
          <a:noFill/>
        </p:spPr>
        <p:txBody>
          <a:bodyPr wrap="none" rtlCol="0">
            <a:spAutoFit/>
          </a:bodyPr>
          <a:lstStyle/>
          <a:p>
            <a:pPr algn="l"/>
            <a:r>
              <a:rPr lang="nb-NO" dirty="0" smtClean="0"/>
              <a:t>Oppstart: Januar 2023</a:t>
            </a:r>
          </a:p>
          <a:p>
            <a:pPr algn="l"/>
            <a:r>
              <a:rPr lang="nb-NO" dirty="0" smtClean="0"/>
              <a:t>Ferdig: August 2024</a:t>
            </a:r>
          </a:p>
        </p:txBody>
      </p:sp>
      <p:pic>
        <p:nvPicPr>
          <p:cNvPr id="6" name="Plassholder for innhold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550569" y="88963"/>
            <a:ext cx="6570845" cy="4274000"/>
          </a:xfrm>
        </p:spPr>
      </p:pic>
    </p:spTree>
    <p:extLst>
      <p:ext uri="{BB962C8B-B14F-4D97-AF65-F5344CB8AC3E}">
        <p14:creationId xmlns:p14="http://schemas.microsoft.com/office/powerpoint/2010/main" val="18107045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Tunnel </a:t>
            </a:r>
            <a:br>
              <a:rPr lang="nb-NO" dirty="0" smtClean="0"/>
            </a:br>
            <a:r>
              <a:rPr lang="nb-NO" dirty="0" smtClean="0"/>
              <a:t>Skøyen - Majorstuen</a:t>
            </a:r>
            <a:endParaRPr lang="nb-NO" dirty="0"/>
          </a:p>
        </p:txBody>
      </p:sp>
      <p:sp>
        <p:nvSpPr>
          <p:cNvPr id="4" name="Plassholder for dato 3"/>
          <p:cNvSpPr>
            <a:spLocks noGrp="1"/>
          </p:cNvSpPr>
          <p:nvPr>
            <p:ph type="dt" sz="half" idx="10"/>
          </p:nvPr>
        </p:nvSpPr>
        <p:spPr/>
        <p:txBody>
          <a:bodyPr/>
          <a:lstStyle/>
          <a:p>
            <a:fld id="{C20DE0DF-BE6B-D248-92A9-54242D212695}" type="datetime1">
              <a:rPr lang="nb-NO" smtClean="0"/>
              <a:t>10.02.2021</a:t>
            </a:fld>
            <a:endParaRPr lang="nb-NO" dirty="0"/>
          </a:p>
        </p:txBody>
      </p:sp>
      <p:sp>
        <p:nvSpPr>
          <p:cNvPr id="5" name="Plassholder for lysbildenummer 4"/>
          <p:cNvSpPr>
            <a:spLocks noGrp="1"/>
          </p:cNvSpPr>
          <p:nvPr>
            <p:ph type="sldNum" sz="quarter" idx="12"/>
          </p:nvPr>
        </p:nvSpPr>
        <p:spPr/>
        <p:txBody>
          <a:bodyPr/>
          <a:lstStyle/>
          <a:p>
            <a:fld id="{8ACEFDFC-287E-0A4D-81A7-6CC8C070690D}" type="slidenum">
              <a:rPr lang="nb-NO" smtClean="0"/>
              <a:t>9</a:t>
            </a:fld>
            <a:endParaRPr lang="nb-NO" dirty="0"/>
          </a:p>
        </p:txBody>
      </p:sp>
      <p:pic>
        <p:nvPicPr>
          <p:cNvPr id="7" name="Bild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5326" y="3865415"/>
            <a:ext cx="11461728" cy="2861332"/>
          </a:xfrm>
          <a:prstGeom prst="rect">
            <a:avLst/>
          </a:prstGeom>
        </p:spPr>
      </p:pic>
      <p:sp>
        <p:nvSpPr>
          <p:cNvPr id="8" name="TekstSylinder 7"/>
          <p:cNvSpPr txBox="1"/>
          <p:nvPr/>
        </p:nvSpPr>
        <p:spPr>
          <a:xfrm>
            <a:off x="695326" y="2203429"/>
            <a:ext cx="2954655" cy="646331"/>
          </a:xfrm>
          <a:prstGeom prst="rect">
            <a:avLst/>
          </a:prstGeom>
          <a:noFill/>
        </p:spPr>
        <p:txBody>
          <a:bodyPr wrap="none" rtlCol="0">
            <a:spAutoFit/>
          </a:bodyPr>
          <a:lstStyle/>
          <a:p>
            <a:pPr algn="l"/>
            <a:r>
              <a:rPr lang="nb-NO" dirty="0" smtClean="0"/>
              <a:t>Oppstart: Oktober 2022 </a:t>
            </a:r>
          </a:p>
          <a:p>
            <a:pPr algn="l"/>
            <a:r>
              <a:rPr lang="nb-NO" dirty="0" smtClean="0"/>
              <a:t>Ferdig: Februar 2025</a:t>
            </a:r>
          </a:p>
        </p:txBody>
      </p:sp>
      <p:pic>
        <p:nvPicPr>
          <p:cNvPr id="6" name="Plassholder for innhold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707228" y="0"/>
            <a:ext cx="7484772" cy="4204821"/>
          </a:xfrm>
        </p:spPr>
      </p:pic>
    </p:spTree>
    <p:extLst>
      <p:ext uri="{BB962C8B-B14F-4D97-AF65-F5344CB8AC3E}">
        <p14:creationId xmlns:p14="http://schemas.microsoft.com/office/powerpoint/2010/main" val="3878217778"/>
      </p:ext>
    </p:extLst>
  </p:cSld>
  <p:clrMapOvr>
    <a:masterClrMapping/>
  </p:clrMapOvr>
  <p:timing>
    <p:tnLst>
      <p:par>
        <p:cTn id="1" dur="indefinite" restart="never" nodeType="tmRoot"/>
      </p:par>
    </p:tnLst>
  </p:timing>
</p:sld>
</file>

<file path=ppt/theme/theme1.xml><?xml version="1.0" encoding="utf-8"?>
<a:theme xmlns:a="http://schemas.openxmlformats.org/drawingml/2006/main" name="Oslo 2019 / positiv">
  <a:themeElements>
    <a:clrScheme name="Oslo">
      <a:dk1>
        <a:srgbClr val="000000"/>
      </a:dk1>
      <a:lt1>
        <a:srgbClr val="FFFFFF"/>
      </a:lt1>
      <a:dk2>
        <a:srgbClr val="2A2859"/>
      </a:dk2>
      <a:lt2>
        <a:srgbClr val="F8F0DD"/>
      </a:lt2>
      <a:accent1>
        <a:srgbClr val="034B45"/>
      </a:accent1>
      <a:accent2>
        <a:srgbClr val="4EF8B6"/>
      </a:accent2>
      <a:accent3>
        <a:srgbClr val="C7F6C9"/>
      </a:accent3>
      <a:accent4>
        <a:srgbClr val="6FE9FF"/>
      </a:accent4>
      <a:accent5>
        <a:srgbClr val="FF8274"/>
      </a:accent5>
      <a:accent6>
        <a:srgbClr val="F9C66B"/>
      </a:accent6>
      <a:hlink>
        <a:srgbClr val="000000"/>
      </a:hlink>
      <a:folHlink>
        <a:srgbClr val="000000"/>
      </a:folHlink>
    </a:clrScheme>
    <a:fontScheme name="Test">
      <a:majorFont>
        <a:latin typeface="Oslo Sans Office Normal"/>
        <a:ea typeface=""/>
        <a:cs typeface=""/>
      </a:majorFont>
      <a:minorFont>
        <a:latin typeface="Oslo Sans Office Norm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defPPr>
      </a:lstStyle>
    </a:txDef>
  </a:objectDefaults>
  <a:extraClrSchemeLst/>
  <a:extLst>
    <a:ext uri="{05A4C25C-085E-4340-85A3-A5531E510DB2}">
      <thm15:themeFamily xmlns:thm15="http://schemas.microsoft.com/office/thememl/2012/main" name="Oslo_2019_basic.potx" id="{6638DBF3-01EF-9D48-9287-8DEF6339D1DD}" vid="{0A37711F-0EDD-C449-98AC-C8327000A621}"/>
    </a:ext>
  </a:extLst>
</a:theme>
</file>

<file path=ppt/theme/theme2.xml><?xml version="1.0" encoding="utf-8"?>
<a:theme xmlns:a="http://schemas.openxmlformats.org/drawingml/2006/main" name="1_Oslo 2019 / positiv">
  <a:themeElements>
    <a:clrScheme name="Oslo">
      <a:dk1>
        <a:srgbClr val="000000"/>
      </a:dk1>
      <a:lt1>
        <a:srgbClr val="FFFFFF"/>
      </a:lt1>
      <a:dk2>
        <a:srgbClr val="2A2859"/>
      </a:dk2>
      <a:lt2>
        <a:srgbClr val="F8F0DD"/>
      </a:lt2>
      <a:accent1>
        <a:srgbClr val="034B45"/>
      </a:accent1>
      <a:accent2>
        <a:srgbClr val="4EF8B6"/>
      </a:accent2>
      <a:accent3>
        <a:srgbClr val="C7F6C9"/>
      </a:accent3>
      <a:accent4>
        <a:srgbClr val="6FE9FF"/>
      </a:accent4>
      <a:accent5>
        <a:srgbClr val="FF8274"/>
      </a:accent5>
      <a:accent6>
        <a:srgbClr val="F9C66B"/>
      </a:accent6>
      <a:hlink>
        <a:srgbClr val="000000"/>
      </a:hlink>
      <a:folHlink>
        <a:srgbClr val="000000"/>
      </a:folHlink>
    </a:clrScheme>
    <a:fontScheme name="Test">
      <a:majorFont>
        <a:latin typeface="Oslo Sans Office Normal"/>
        <a:ea typeface=""/>
        <a:cs typeface=""/>
      </a:majorFont>
      <a:minorFont>
        <a:latin typeface="Oslo Sans Office Norm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defPPr>
      </a:lstStyle>
    </a:txDef>
  </a:objectDefaults>
  <a:extraClrSchemeLst/>
  <a:extLst>
    <a:ext uri="{05A4C25C-085E-4340-85A3-A5531E510DB2}">
      <thm15:themeFamily xmlns:thm15="http://schemas.microsoft.com/office/thememl/2012/main" name="Oslo_2019_basic.potx" id="{6638DBF3-01EF-9D48-9287-8DEF6339D1DD}" vid="{0A37711F-0EDD-C449-98AC-C8327000A621}"/>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17054</TotalTime>
  <Words>932</Words>
  <Application>Microsoft Office PowerPoint</Application>
  <PresentationFormat>Widescreen</PresentationFormat>
  <Paragraphs>222</Paragraphs>
  <Slides>25</Slides>
  <Notes>3</Notes>
  <HiddenSlides>0</HiddenSlides>
  <MMClips>0</MMClips>
  <ScaleCrop>false</ScaleCrop>
  <HeadingPairs>
    <vt:vector size="6" baseType="variant">
      <vt:variant>
        <vt:lpstr>Brukte skrifter</vt:lpstr>
      </vt:variant>
      <vt:variant>
        <vt:i4>9</vt:i4>
      </vt:variant>
      <vt:variant>
        <vt:lpstr>Tema</vt:lpstr>
      </vt:variant>
      <vt:variant>
        <vt:i4>2</vt:i4>
      </vt:variant>
      <vt:variant>
        <vt:lpstr>Lysbildetitler</vt:lpstr>
      </vt:variant>
      <vt:variant>
        <vt:i4>25</vt:i4>
      </vt:variant>
    </vt:vector>
  </HeadingPairs>
  <TitlesOfParts>
    <vt:vector size="36" baseType="lpstr">
      <vt:lpstr>Oslo Sans</vt:lpstr>
      <vt:lpstr>Oslo Sans Light</vt:lpstr>
      <vt:lpstr>Oslo Sans Office Normal</vt:lpstr>
      <vt:lpstr>Arial</vt:lpstr>
      <vt:lpstr>Oslo Sans Office</vt:lpstr>
      <vt:lpstr>Wingdings</vt:lpstr>
      <vt:lpstr>Verdana</vt:lpstr>
      <vt:lpstr>Calibri</vt:lpstr>
      <vt:lpstr>Calibri Light</vt:lpstr>
      <vt:lpstr>Oslo 2019 / positiv</vt:lpstr>
      <vt:lpstr>1_Oslo 2019 / positiv</vt:lpstr>
      <vt:lpstr>PowerPoint-presentasjon</vt:lpstr>
      <vt:lpstr>Kort om Fornebubanen</vt:lpstr>
      <vt:lpstr>Traséen og stasjoner</vt:lpstr>
      <vt:lpstr>Kommunikasjon Fornebubanen </vt:lpstr>
      <vt:lpstr>Kanaler</vt:lpstr>
      <vt:lpstr>PowerPoint-presentasjon</vt:lpstr>
      <vt:lpstr>PowerPoint-presentasjon</vt:lpstr>
      <vt:lpstr>Tunnel Vækerø - Skøyen</vt:lpstr>
      <vt:lpstr>Tunnel  Skøyen - Majorstuen</vt:lpstr>
      <vt:lpstr>Fornebubanen Vækerø – Majorstua  </vt:lpstr>
      <vt:lpstr>Sikkerhet for tredjepart – alle som ferdes der Fornebubanen bygger</vt:lpstr>
      <vt:lpstr>PowerPoint-presentasjon</vt:lpstr>
      <vt:lpstr>Tverrslag Skøyen</vt:lpstr>
      <vt:lpstr>PowerPoint-presentasjon</vt:lpstr>
      <vt:lpstr>Arbeidstider og støyende arbeider tunnel</vt:lpstr>
      <vt:lpstr>Arbeidstider og støyende arbeider tunnel</vt:lpstr>
      <vt:lpstr>PowerPoint-presentasjon</vt:lpstr>
      <vt:lpstr>PowerPoint-presentasjon</vt:lpstr>
      <vt:lpstr>PowerPoint-presentasjon</vt:lpstr>
      <vt:lpstr> </vt:lpstr>
      <vt:lpstr>Byggegrop Madserud</vt:lpstr>
      <vt:lpstr>PowerPoint-presentasjon</vt:lpstr>
      <vt:lpstr>PowerPoint-presentasjon</vt:lpstr>
      <vt:lpstr>Vibrasjoner og støt </vt:lpstr>
      <vt:lpstr>Fastsettelse av grenseverdier – vibrasjoner og støt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Line Pedersen</dc:creator>
  <cp:lastModifiedBy>Andreas Faye-Schjøll</cp:lastModifiedBy>
  <cp:revision>124</cp:revision>
  <dcterms:created xsi:type="dcterms:W3CDTF">2020-08-23T20:31:38Z</dcterms:created>
  <dcterms:modified xsi:type="dcterms:W3CDTF">2021-02-10T17:23:41Z</dcterms:modified>
</cp:coreProperties>
</file>